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0" r:id="rId4"/>
  </p:sldMasterIdLst>
  <p:notesMasterIdLst>
    <p:notesMasterId r:id="rId19"/>
  </p:notesMasterIdLst>
  <p:sldIdLst>
    <p:sldId id="2076137326" r:id="rId5"/>
    <p:sldId id="2076136837" r:id="rId6"/>
    <p:sldId id="4962" r:id="rId7"/>
    <p:sldId id="2076136851" r:id="rId8"/>
    <p:sldId id="2076136856" r:id="rId9"/>
    <p:sldId id="2076137328" r:id="rId10"/>
    <p:sldId id="2076137329" r:id="rId11"/>
    <p:sldId id="2076137344" r:id="rId12"/>
    <p:sldId id="2076137345" r:id="rId13"/>
    <p:sldId id="2076137336" r:id="rId14"/>
    <p:sldId id="2076137341" r:id="rId15"/>
    <p:sldId id="2076137343" r:id="rId16"/>
    <p:sldId id="2076136580" r:id="rId17"/>
    <p:sldId id="46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D7EFEF7-D1D4-474C-A61F-830F8BDC4982}">
          <p14:sldIdLst>
            <p14:sldId id="2076137326"/>
            <p14:sldId id="2076136837"/>
            <p14:sldId id="4962"/>
            <p14:sldId id="2076136851"/>
            <p14:sldId id="2076136856"/>
            <p14:sldId id="2076137328"/>
            <p14:sldId id="2076137329"/>
            <p14:sldId id="2076137344"/>
            <p14:sldId id="2076137345"/>
            <p14:sldId id="2076137336"/>
            <p14:sldId id="2076137341"/>
            <p14:sldId id="2076137343"/>
            <p14:sldId id="2076136580"/>
            <p14:sldId id="462"/>
          </p14:sldIdLst>
        </p14:section>
        <p14:section name="Appendix" id="{27E7BA7A-C2EE-4BCD-9926-74F20009FCA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B97"/>
    <a:srgbClr val="33AEFF"/>
    <a:srgbClr val="35BCE1"/>
    <a:srgbClr val="003798"/>
    <a:srgbClr val="444344"/>
    <a:srgbClr val="172C52"/>
    <a:srgbClr val="4A4A4B"/>
    <a:srgbClr val="4C4C4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859A6-E73C-4D24-B586-0B432D25A133}" v="349" dt="2022-03-10T14:18:33.290"/>
    <p1510:client id="{2EAED16F-03F7-4CB7-AF01-CB944F0E312A}" v="43" dt="2022-04-26T16:31:39.252"/>
    <p1510:client id="{3486E91A-C80F-46A8-BE79-7CFFC4464B90}" v="14" dt="2022-03-10T14:21:54.136"/>
    <p1510:client id="{378D5515-587B-41BD-B6C6-B89B547F72E4}" v="76" dt="2022-03-10T16:46:40.903"/>
    <p1510:client id="{3ADCEBC2-4C60-40ED-AF61-2C8191A111B6}" v="357" dt="2022-03-10T15:16:01.470"/>
    <p1510:client id="{3D1149E7-53F7-4A82-A23A-797BFA4D193F}" v="5" dt="2022-04-28T14:09:14.418"/>
    <p1510:client id="{5D9420F9-5AF9-4AD6-A830-15DC9E3AB4BC}" v="6" dt="2022-03-10T14:23:23.732"/>
    <p1510:client id="{76510DD3-94C9-4874-9870-CD0F6F2D6E5C}" v="13" dt="2022-03-10T15:53:10.273"/>
    <p1510:client id="{772E9C22-3801-4CA1-A304-A61D9675A191}" v="92" dt="2022-03-10T14:30:10.694"/>
    <p1510:client id="{8699F427-6A32-4F29-B706-55848B296B3E}" v="79" dt="2022-03-10T15:46:50.833"/>
    <p1510:client id="{8B7618D0-3B97-46C4-8A1E-9651BA037468}" v="2594" dt="2022-04-26T16:23:51.582"/>
    <p1510:client id="{9464CD58-02F7-42D4-98E4-2B8EFD86C36E}" v="85" dt="2022-03-10T16:48:11.830"/>
    <p1510:client id="{995E81AD-4393-4B34-BEAB-C430E89DE3BE}" v="101" dt="2022-04-26T16:29:03.521"/>
    <p1510:client id="{9F6529EA-DF05-C84B-8A2A-66AA7D9A76E3}" v="47" dt="2022-03-10T16:58:54.309"/>
    <p1510:client id="{AF3FA07E-5522-48FC-96E6-6F01A1FBC6C4}" v="44" dt="2022-03-10T02:03:46.834"/>
    <p1510:client id="{B67D5FF3-AF85-4DE1-943A-49CF45C6BE2E}" v="25" dt="2022-03-10T02:33:09.638"/>
    <p1510:client id="{F1ABBE84-640C-770C-1C03-9804699F4FC2}" v="10" dt="2022-03-10T02:09:55.0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elsea Gentry" userId="S::cgentry@3cloudsolutions.com::8efbc929-5283-408c-9d3c-eff1d987ed58" providerId="AD" clId="Web-{B67D5FF3-AF85-4DE1-943A-49CF45C6BE2E}"/>
    <pc:docChg chg="modSld">
      <pc:chgData name="Chelsea Gentry" userId="S::cgentry@3cloudsolutions.com::8efbc929-5283-408c-9d3c-eff1d987ed58" providerId="AD" clId="Web-{B67D5FF3-AF85-4DE1-943A-49CF45C6BE2E}" dt="2022-03-10T02:33:09.638" v="13" actId="20577"/>
      <pc:docMkLst>
        <pc:docMk/>
      </pc:docMkLst>
      <pc:sldChg chg="modSp">
        <pc:chgData name="Chelsea Gentry" userId="S::cgentry@3cloudsolutions.com::8efbc929-5283-408c-9d3c-eff1d987ed58" providerId="AD" clId="Web-{B67D5FF3-AF85-4DE1-943A-49CF45C6BE2E}" dt="2022-03-10T02:33:09.638" v="13" actId="20577"/>
        <pc:sldMkLst>
          <pc:docMk/>
          <pc:sldMk cId="2610899394" sldId="2076136851"/>
        </pc:sldMkLst>
        <pc:spChg chg="mod">
          <ac:chgData name="Chelsea Gentry" userId="S::cgentry@3cloudsolutions.com::8efbc929-5283-408c-9d3c-eff1d987ed58" providerId="AD" clId="Web-{B67D5FF3-AF85-4DE1-943A-49CF45C6BE2E}" dt="2022-03-10T02:33:09.638" v="13" actId="20577"/>
          <ac:spMkLst>
            <pc:docMk/>
            <pc:sldMk cId="2610899394" sldId="2076136851"/>
            <ac:spMk id="9" creationId="{9652A5D3-3979-4F01-A558-506CC1D089BA}"/>
          </ac:spMkLst>
        </pc:spChg>
      </pc:sldChg>
    </pc:docChg>
  </pc:docChgLst>
  <pc:docChgLst>
    <pc:chgData name="Chelsea Gentry" userId="S::cgentry@3cloudsolutions.com::8efbc929-5283-408c-9d3c-eff1d987ed58" providerId="AD" clId="Web-{76510DD3-94C9-4874-9870-CD0F6F2D6E5C}"/>
    <pc:docChg chg="delSld modSld">
      <pc:chgData name="Chelsea Gentry" userId="S::cgentry@3cloudsolutions.com::8efbc929-5283-408c-9d3c-eff1d987ed58" providerId="AD" clId="Web-{76510DD3-94C9-4874-9870-CD0F6F2D6E5C}" dt="2022-03-10T15:53:10.273" v="7" actId="20577"/>
      <pc:docMkLst>
        <pc:docMk/>
      </pc:docMkLst>
      <pc:sldChg chg="modSp">
        <pc:chgData name="Chelsea Gentry" userId="S::cgentry@3cloudsolutions.com::8efbc929-5283-408c-9d3c-eff1d987ed58" providerId="AD" clId="Web-{76510DD3-94C9-4874-9870-CD0F6F2D6E5C}" dt="2022-03-10T15:51:33.283" v="1" actId="20577"/>
        <pc:sldMkLst>
          <pc:docMk/>
          <pc:sldMk cId="2555552862" sldId="2076137328"/>
        </pc:sldMkLst>
        <pc:spChg chg="mod">
          <ac:chgData name="Chelsea Gentry" userId="S::cgentry@3cloudsolutions.com::8efbc929-5283-408c-9d3c-eff1d987ed58" providerId="AD" clId="Web-{76510DD3-94C9-4874-9870-CD0F6F2D6E5C}" dt="2022-03-10T15:51:33.283" v="1" actId="20577"/>
          <ac:spMkLst>
            <pc:docMk/>
            <pc:sldMk cId="2555552862" sldId="2076137328"/>
            <ac:spMk id="8" creationId="{3846A8D1-48C1-421F-B456-1C130B4307B2}"/>
          </ac:spMkLst>
        </pc:spChg>
      </pc:sldChg>
      <pc:sldChg chg="modSp">
        <pc:chgData name="Chelsea Gentry" userId="S::cgentry@3cloudsolutions.com::8efbc929-5283-408c-9d3c-eff1d987ed58" providerId="AD" clId="Web-{76510DD3-94C9-4874-9870-CD0F6F2D6E5C}" dt="2022-03-10T15:51:58.300" v="4" actId="20577"/>
        <pc:sldMkLst>
          <pc:docMk/>
          <pc:sldMk cId="473322682" sldId="2076137329"/>
        </pc:sldMkLst>
        <pc:spChg chg="mod">
          <ac:chgData name="Chelsea Gentry" userId="S::cgentry@3cloudsolutions.com::8efbc929-5283-408c-9d3c-eff1d987ed58" providerId="AD" clId="Web-{76510DD3-94C9-4874-9870-CD0F6F2D6E5C}" dt="2022-03-10T15:51:58.300" v="4" actId="20577"/>
          <ac:spMkLst>
            <pc:docMk/>
            <pc:sldMk cId="473322682" sldId="2076137329"/>
            <ac:spMk id="1470" creationId="{F2340B60-AA8B-4ADD-A1B3-01C7C731607F}"/>
          </ac:spMkLst>
        </pc:spChg>
      </pc:sldChg>
      <pc:sldChg chg="modSp">
        <pc:chgData name="Chelsea Gentry" userId="S::cgentry@3cloudsolutions.com::8efbc929-5283-408c-9d3c-eff1d987ed58" providerId="AD" clId="Web-{76510DD3-94C9-4874-9870-CD0F6F2D6E5C}" dt="2022-03-10T15:53:10.273" v="7" actId="20577"/>
        <pc:sldMkLst>
          <pc:docMk/>
          <pc:sldMk cId="4289136504" sldId="2076137338"/>
        </pc:sldMkLst>
        <pc:spChg chg="mod">
          <ac:chgData name="Chelsea Gentry" userId="S::cgentry@3cloudsolutions.com::8efbc929-5283-408c-9d3c-eff1d987ed58" providerId="AD" clId="Web-{76510DD3-94C9-4874-9870-CD0F6F2D6E5C}" dt="2022-03-10T15:53:10.273" v="7" actId="20577"/>
          <ac:spMkLst>
            <pc:docMk/>
            <pc:sldMk cId="4289136504" sldId="2076137338"/>
            <ac:spMk id="6" creationId="{36D72232-D479-46C5-BBD9-012A7AF110C0}"/>
          </ac:spMkLst>
        </pc:spChg>
      </pc:sldChg>
      <pc:sldChg chg="del">
        <pc:chgData name="Chelsea Gentry" userId="S::cgentry@3cloudsolutions.com::8efbc929-5283-408c-9d3c-eff1d987ed58" providerId="AD" clId="Web-{76510DD3-94C9-4874-9870-CD0F6F2D6E5C}" dt="2022-03-10T15:50:17.732" v="0"/>
        <pc:sldMkLst>
          <pc:docMk/>
          <pc:sldMk cId="827544401" sldId="2076137339"/>
        </pc:sldMkLst>
      </pc:sldChg>
      <pc:sldChg chg="modSp">
        <pc:chgData name="Chelsea Gentry" userId="S::cgentry@3cloudsolutions.com::8efbc929-5283-408c-9d3c-eff1d987ed58" providerId="AD" clId="Web-{76510DD3-94C9-4874-9870-CD0F6F2D6E5C}" dt="2022-03-10T15:52:19.520" v="5" actId="20577"/>
        <pc:sldMkLst>
          <pc:docMk/>
          <pc:sldMk cId="3130716162" sldId="2076137342"/>
        </pc:sldMkLst>
        <pc:spChg chg="mod">
          <ac:chgData name="Chelsea Gentry" userId="S::cgentry@3cloudsolutions.com::8efbc929-5283-408c-9d3c-eff1d987ed58" providerId="AD" clId="Web-{76510DD3-94C9-4874-9870-CD0F6F2D6E5C}" dt="2022-03-10T15:52:19.520" v="5" actId="20577"/>
          <ac:spMkLst>
            <pc:docMk/>
            <pc:sldMk cId="3130716162" sldId="2076137342"/>
            <ac:spMk id="2" creationId="{0ED3745E-1125-4769-8480-F768706080C4}"/>
          </ac:spMkLst>
        </pc:spChg>
      </pc:sldChg>
    </pc:docChg>
  </pc:docChgLst>
  <pc:docChgLst>
    <pc:chgData name="Chelsea Gentry" userId="S::cgentry@3cloudsolutions.com::8efbc929-5283-408c-9d3c-eff1d987ed58" providerId="AD" clId="Web-{9464CD58-02F7-42D4-98E4-2B8EFD86C36E}"/>
    <pc:docChg chg="modSld sldOrd">
      <pc:chgData name="Chelsea Gentry" userId="S::cgentry@3cloudsolutions.com::8efbc929-5283-408c-9d3c-eff1d987ed58" providerId="AD" clId="Web-{9464CD58-02F7-42D4-98E4-2B8EFD86C36E}" dt="2022-03-10T16:48:11.830" v="73" actId="20577"/>
      <pc:docMkLst>
        <pc:docMk/>
      </pc:docMkLst>
      <pc:sldChg chg="modSp ord">
        <pc:chgData name="Chelsea Gentry" userId="S::cgentry@3cloudsolutions.com::8efbc929-5283-408c-9d3c-eff1d987ed58" providerId="AD" clId="Web-{9464CD58-02F7-42D4-98E4-2B8EFD86C36E}" dt="2022-03-10T16:42:10.962" v="47" actId="20577"/>
        <pc:sldMkLst>
          <pc:docMk/>
          <pc:sldMk cId="2144400185" sldId="2076136580"/>
        </pc:sldMkLst>
        <pc:spChg chg="mod">
          <ac:chgData name="Chelsea Gentry" userId="S::cgentry@3cloudsolutions.com::8efbc929-5283-408c-9d3c-eff1d987ed58" providerId="AD" clId="Web-{9464CD58-02F7-42D4-98E4-2B8EFD86C36E}" dt="2022-03-10T16:42:10.962" v="47" actId="20577"/>
          <ac:spMkLst>
            <pc:docMk/>
            <pc:sldMk cId="2144400185" sldId="2076136580"/>
            <ac:spMk id="35" creationId="{711ABC9A-BDD8-46B3-83A4-8553F96A0679}"/>
          </ac:spMkLst>
        </pc:spChg>
      </pc:sldChg>
      <pc:sldChg chg="modSp">
        <pc:chgData name="Chelsea Gentry" userId="S::cgentry@3cloudsolutions.com::8efbc929-5283-408c-9d3c-eff1d987ed58" providerId="AD" clId="Web-{9464CD58-02F7-42D4-98E4-2B8EFD86C36E}" dt="2022-03-10T16:48:11.830" v="73" actId="20577"/>
        <pc:sldMkLst>
          <pc:docMk/>
          <pc:sldMk cId="2960019598" sldId="2076136837"/>
        </pc:sldMkLst>
        <pc:spChg chg="mod">
          <ac:chgData name="Chelsea Gentry" userId="S::cgentry@3cloudsolutions.com::8efbc929-5283-408c-9d3c-eff1d987ed58" providerId="AD" clId="Web-{9464CD58-02F7-42D4-98E4-2B8EFD86C36E}" dt="2022-03-10T16:48:11.830" v="73" actId="20577"/>
          <ac:spMkLst>
            <pc:docMk/>
            <pc:sldMk cId="2960019598" sldId="2076136837"/>
            <ac:spMk id="8" creationId="{DB99A9E8-2ECA-415D-BCFE-12535DC70CD3}"/>
          </ac:spMkLst>
        </pc:spChg>
      </pc:sldChg>
      <pc:sldChg chg="modSp">
        <pc:chgData name="Chelsea Gentry" userId="S::cgentry@3cloudsolutions.com::8efbc929-5283-408c-9d3c-eff1d987ed58" providerId="AD" clId="Web-{9464CD58-02F7-42D4-98E4-2B8EFD86C36E}" dt="2022-03-10T16:35:15.250" v="43"/>
        <pc:sldMkLst>
          <pc:docMk/>
          <pc:sldMk cId="4118504717" sldId="2076136856"/>
        </pc:sldMkLst>
        <pc:graphicFrameChg chg="mod modGraphic">
          <ac:chgData name="Chelsea Gentry" userId="S::cgentry@3cloudsolutions.com::8efbc929-5283-408c-9d3c-eff1d987ed58" providerId="AD" clId="Web-{9464CD58-02F7-42D4-98E4-2B8EFD86C36E}" dt="2022-03-10T16:35:15.250" v="43"/>
          <ac:graphicFrameMkLst>
            <pc:docMk/>
            <pc:sldMk cId="4118504717" sldId="2076136856"/>
            <ac:graphicFrameMk id="5" creationId="{82B20088-4586-4CE2-98A3-973741D74D36}"/>
          </ac:graphicFrameMkLst>
        </pc:graphicFrameChg>
      </pc:sldChg>
    </pc:docChg>
  </pc:docChgLst>
  <pc:docChgLst>
    <pc:chgData name="Chelsea Gentry" userId="S::cgentry@3cloudsolutions.com::8efbc929-5283-408c-9d3c-eff1d987ed58" providerId="AD" clId="Web-{772E9C22-3801-4CA1-A304-A61D9675A191}"/>
    <pc:docChg chg="modSld">
      <pc:chgData name="Chelsea Gentry" userId="S::cgentry@3cloudsolutions.com::8efbc929-5283-408c-9d3c-eff1d987ed58" providerId="AD" clId="Web-{772E9C22-3801-4CA1-A304-A61D9675A191}" dt="2022-03-10T14:30:37.977" v="137" actId="20577"/>
      <pc:docMkLst>
        <pc:docMk/>
      </pc:docMkLst>
      <pc:sldChg chg="modSp">
        <pc:chgData name="Chelsea Gentry" userId="S::cgentry@3cloudsolutions.com::8efbc929-5283-408c-9d3c-eff1d987ed58" providerId="AD" clId="Web-{772E9C22-3801-4CA1-A304-A61D9675A191}" dt="2022-03-10T14:28:19.359" v="76" actId="20577"/>
        <pc:sldMkLst>
          <pc:docMk/>
          <pc:sldMk cId="2610899394" sldId="2076136851"/>
        </pc:sldMkLst>
        <pc:spChg chg="mod">
          <ac:chgData name="Chelsea Gentry" userId="S::cgentry@3cloudsolutions.com::8efbc929-5283-408c-9d3c-eff1d987ed58" providerId="AD" clId="Web-{772E9C22-3801-4CA1-A304-A61D9675A191}" dt="2022-03-10T14:28:19.359" v="76" actId="20577"/>
          <ac:spMkLst>
            <pc:docMk/>
            <pc:sldMk cId="2610899394" sldId="2076136851"/>
            <ac:spMk id="7" creationId="{693B6394-7237-4552-B859-A850F8946A61}"/>
          </ac:spMkLst>
        </pc:spChg>
      </pc:sldChg>
      <pc:sldChg chg="addSp delSp modSp">
        <pc:chgData name="Chelsea Gentry" userId="S::cgentry@3cloudsolutions.com::8efbc929-5283-408c-9d3c-eff1d987ed58" providerId="AD" clId="Web-{772E9C22-3801-4CA1-A304-A61D9675A191}" dt="2022-03-10T14:30:37.977" v="137" actId="20577"/>
        <pc:sldMkLst>
          <pc:docMk/>
          <pc:sldMk cId="473322682" sldId="2076137329"/>
        </pc:sldMkLst>
        <pc:spChg chg="add del">
          <ac:chgData name="Chelsea Gentry" userId="S::cgentry@3cloudsolutions.com::8efbc929-5283-408c-9d3c-eff1d987ed58" providerId="AD" clId="Web-{772E9C22-3801-4CA1-A304-A61D9675A191}" dt="2022-03-10T14:30:10.694" v="125"/>
          <ac:spMkLst>
            <pc:docMk/>
            <pc:sldMk cId="473322682" sldId="2076137329"/>
            <ac:spMk id="9" creationId="{8F5B1A0C-86A9-471E-B6EE-FBC471FB5EB0}"/>
          </ac:spMkLst>
        </pc:spChg>
        <pc:spChg chg="add del mod">
          <ac:chgData name="Chelsea Gentry" userId="S::cgentry@3cloudsolutions.com::8efbc929-5283-408c-9d3c-eff1d987ed58" providerId="AD" clId="Web-{772E9C22-3801-4CA1-A304-A61D9675A191}" dt="2022-03-10T14:29:26.223" v="109"/>
          <ac:spMkLst>
            <pc:docMk/>
            <pc:sldMk cId="473322682" sldId="2076137329"/>
            <ac:spMk id="296" creationId="{F81B6EBF-0639-41F3-90EC-65E1D55CE061}"/>
          </ac:spMkLst>
        </pc:spChg>
        <pc:graphicFrameChg chg="del modGraphic">
          <ac:chgData name="Chelsea Gentry" userId="S::cgentry@3cloudsolutions.com::8efbc929-5283-408c-9d3c-eff1d987ed58" providerId="AD" clId="Web-{772E9C22-3801-4CA1-A304-A61D9675A191}" dt="2022-03-10T14:29:23.379" v="108"/>
          <ac:graphicFrameMkLst>
            <pc:docMk/>
            <pc:sldMk cId="473322682" sldId="2076137329"/>
            <ac:graphicFrameMk id="11" creationId="{22C6215C-EB0F-492A-8E62-0A8CF18F3EA9}"/>
          </ac:graphicFrameMkLst>
        </pc:graphicFrameChg>
        <pc:graphicFrameChg chg="mod modGraphic">
          <ac:chgData name="Chelsea Gentry" userId="S::cgentry@3cloudsolutions.com::8efbc929-5283-408c-9d3c-eff1d987ed58" providerId="AD" clId="Web-{772E9C22-3801-4CA1-A304-A61D9675A191}" dt="2022-03-10T14:30:37.977" v="137" actId="20577"/>
          <ac:graphicFrameMkLst>
            <pc:docMk/>
            <pc:sldMk cId="473322682" sldId="2076137329"/>
            <ac:graphicFrameMk id="12" creationId="{9064AB80-769B-4C2F-910A-955AB339851F}"/>
          </ac:graphicFrameMkLst>
        </pc:graphicFrameChg>
      </pc:sldChg>
      <pc:sldChg chg="addSp delSp modSp">
        <pc:chgData name="Chelsea Gentry" userId="S::cgentry@3cloudsolutions.com::8efbc929-5283-408c-9d3c-eff1d987ed58" providerId="AD" clId="Web-{772E9C22-3801-4CA1-A304-A61D9675A191}" dt="2022-03-10T14:27:28.184" v="73" actId="1076"/>
        <pc:sldMkLst>
          <pc:docMk/>
          <pc:sldMk cId="970745724" sldId="2076137330"/>
        </pc:sldMkLst>
        <pc:spChg chg="mod">
          <ac:chgData name="Chelsea Gentry" userId="S::cgentry@3cloudsolutions.com::8efbc929-5283-408c-9d3c-eff1d987ed58" providerId="AD" clId="Web-{772E9C22-3801-4CA1-A304-A61D9675A191}" dt="2022-03-10T14:26:51.276" v="12" actId="20577"/>
          <ac:spMkLst>
            <pc:docMk/>
            <pc:sldMk cId="970745724" sldId="2076137330"/>
            <ac:spMk id="2" creationId="{907DE227-C02A-4B34-B6C9-25A07C7015A6}"/>
          </ac:spMkLst>
        </pc:spChg>
        <pc:spChg chg="del">
          <ac:chgData name="Chelsea Gentry" userId="S::cgentry@3cloudsolutions.com::8efbc929-5283-408c-9d3c-eff1d987ed58" providerId="AD" clId="Web-{772E9C22-3801-4CA1-A304-A61D9675A191}" dt="2022-03-10T14:26:54.761" v="13"/>
          <ac:spMkLst>
            <pc:docMk/>
            <pc:sldMk cId="970745724" sldId="2076137330"/>
            <ac:spMk id="8" creationId="{3AD12708-F3BF-4AF4-9A99-EC1A58BF0FC6}"/>
          </ac:spMkLst>
        </pc:spChg>
        <pc:spChg chg="del">
          <ac:chgData name="Chelsea Gentry" userId="S::cgentry@3cloudsolutions.com::8efbc929-5283-408c-9d3c-eff1d987ed58" providerId="AD" clId="Web-{772E9C22-3801-4CA1-A304-A61D9675A191}" dt="2022-03-10T14:27:04.011" v="63"/>
          <ac:spMkLst>
            <pc:docMk/>
            <pc:sldMk cId="970745724" sldId="2076137330"/>
            <ac:spMk id="16" creationId="{1D9E2F43-CB05-49BB-BE5B-9932ACE41699}"/>
          </ac:spMkLst>
        </pc:spChg>
        <pc:spChg chg="del">
          <ac:chgData name="Chelsea Gentry" userId="S::cgentry@3cloudsolutions.com::8efbc929-5283-408c-9d3c-eff1d987ed58" providerId="AD" clId="Web-{772E9C22-3801-4CA1-A304-A61D9675A191}" dt="2022-03-10T14:26:59.526" v="55"/>
          <ac:spMkLst>
            <pc:docMk/>
            <pc:sldMk cId="970745724" sldId="2076137330"/>
            <ac:spMk id="17" creationId="{342DB256-EB6C-4CFA-BB2B-59D175C2468C}"/>
          </ac:spMkLst>
        </pc:spChg>
        <pc:spChg chg="del">
          <ac:chgData name="Chelsea Gentry" userId="S::cgentry@3cloudsolutions.com::8efbc929-5283-408c-9d3c-eff1d987ed58" providerId="AD" clId="Web-{772E9C22-3801-4CA1-A304-A61D9675A191}" dt="2022-03-10T14:26:59.526" v="50"/>
          <ac:spMkLst>
            <pc:docMk/>
            <pc:sldMk cId="970745724" sldId="2076137330"/>
            <ac:spMk id="22" creationId="{621E95FE-2E75-4E02-A296-03D7DAA37CA8}"/>
          </ac:spMkLst>
        </pc:spChg>
        <pc:spChg chg="del">
          <ac:chgData name="Chelsea Gentry" userId="S::cgentry@3cloudsolutions.com::8efbc929-5283-408c-9d3c-eff1d987ed58" providerId="AD" clId="Web-{772E9C22-3801-4CA1-A304-A61D9675A191}" dt="2022-03-10T14:26:59.526" v="49"/>
          <ac:spMkLst>
            <pc:docMk/>
            <pc:sldMk cId="970745724" sldId="2076137330"/>
            <ac:spMk id="23" creationId="{67B3FF60-93CD-414D-882C-EF0D9EE0FEB8}"/>
          </ac:spMkLst>
        </pc:spChg>
        <pc:spChg chg="del">
          <ac:chgData name="Chelsea Gentry" userId="S::cgentry@3cloudsolutions.com::8efbc929-5283-408c-9d3c-eff1d987ed58" providerId="AD" clId="Web-{772E9C22-3801-4CA1-A304-A61D9675A191}" dt="2022-03-10T14:26:59.526" v="48"/>
          <ac:spMkLst>
            <pc:docMk/>
            <pc:sldMk cId="970745724" sldId="2076137330"/>
            <ac:spMk id="24" creationId="{CB08EF8F-6A28-4B4F-9765-C0B795F9FDAE}"/>
          </ac:spMkLst>
        </pc:spChg>
        <pc:spChg chg="del">
          <ac:chgData name="Chelsea Gentry" userId="S::cgentry@3cloudsolutions.com::8efbc929-5283-408c-9d3c-eff1d987ed58" providerId="AD" clId="Web-{772E9C22-3801-4CA1-A304-A61D9675A191}" dt="2022-03-10T14:26:59.526" v="47"/>
          <ac:spMkLst>
            <pc:docMk/>
            <pc:sldMk cId="970745724" sldId="2076137330"/>
            <ac:spMk id="25" creationId="{912AFFCF-B2B9-40A9-8917-02E1501906B1}"/>
          </ac:spMkLst>
        </pc:spChg>
        <pc:spChg chg="del mod">
          <ac:chgData name="Chelsea Gentry" userId="S::cgentry@3cloudsolutions.com::8efbc929-5283-408c-9d3c-eff1d987ed58" providerId="AD" clId="Web-{772E9C22-3801-4CA1-A304-A61D9675A191}" dt="2022-03-10T14:27:08.980" v="66"/>
          <ac:spMkLst>
            <pc:docMk/>
            <pc:sldMk cId="970745724" sldId="2076137330"/>
            <ac:spMk id="26" creationId="{B32373C6-547F-4502-AF72-BD489B71C3B2}"/>
          </ac:spMkLst>
        </pc:spChg>
        <pc:spChg chg="del">
          <ac:chgData name="Chelsea Gentry" userId="S::cgentry@3cloudsolutions.com::8efbc929-5283-408c-9d3c-eff1d987ed58" providerId="AD" clId="Web-{772E9C22-3801-4CA1-A304-A61D9675A191}" dt="2022-03-10T14:26:59.526" v="46"/>
          <ac:spMkLst>
            <pc:docMk/>
            <pc:sldMk cId="970745724" sldId="2076137330"/>
            <ac:spMk id="27" creationId="{B5634F58-3219-4480-B27B-CC9AFAE1EBB6}"/>
          </ac:spMkLst>
        </pc:spChg>
        <pc:spChg chg="del">
          <ac:chgData name="Chelsea Gentry" userId="S::cgentry@3cloudsolutions.com::8efbc929-5283-408c-9d3c-eff1d987ed58" providerId="AD" clId="Web-{772E9C22-3801-4CA1-A304-A61D9675A191}" dt="2022-03-10T14:26:59.526" v="45"/>
          <ac:spMkLst>
            <pc:docMk/>
            <pc:sldMk cId="970745724" sldId="2076137330"/>
            <ac:spMk id="28" creationId="{FDB92381-70DA-425A-AA78-9938FB56383B}"/>
          </ac:spMkLst>
        </pc:spChg>
        <pc:spChg chg="del">
          <ac:chgData name="Chelsea Gentry" userId="S::cgentry@3cloudsolutions.com::8efbc929-5283-408c-9d3c-eff1d987ed58" providerId="AD" clId="Web-{772E9C22-3801-4CA1-A304-A61D9675A191}" dt="2022-03-10T14:26:59.526" v="40"/>
          <ac:spMkLst>
            <pc:docMk/>
            <pc:sldMk cId="970745724" sldId="2076137330"/>
            <ac:spMk id="33" creationId="{80A49743-B782-4049-87B0-40765ACEEDB2}"/>
          </ac:spMkLst>
        </pc:spChg>
        <pc:spChg chg="del">
          <ac:chgData name="Chelsea Gentry" userId="S::cgentry@3cloudsolutions.com::8efbc929-5283-408c-9d3c-eff1d987ed58" providerId="AD" clId="Web-{772E9C22-3801-4CA1-A304-A61D9675A191}" dt="2022-03-10T14:26:59.526" v="39"/>
          <ac:spMkLst>
            <pc:docMk/>
            <pc:sldMk cId="970745724" sldId="2076137330"/>
            <ac:spMk id="34" creationId="{C73B3826-DBBA-458A-8A14-2FD5E5D19005}"/>
          </ac:spMkLst>
        </pc:spChg>
        <pc:spChg chg="del">
          <ac:chgData name="Chelsea Gentry" userId="S::cgentry@3cloudsolutions.com::8efbc929-5283-408c-9d3c-eff1d987ed58" providerId="AD" clId="Web-{772E9C22-3801-4CA1-A304-A61D9675A191}" dt="2022-03-10T14:26:59.526" v="38"/>
          <ac:spMkLst>
            <pc:docMk/>
            <pc:sldMk cId="970745724" sldId="2076137330"/>
            <ac:spMk id="35" creationId="{D7BB199B-3B13-4BDC-BD7C-76782B185EF6}"/>
          </ac:spMkLst>
        </pc:spChg>
        <pc:spChg chg="del">
          <ac:chgData name="Chelsea Gentry" userId="S::cgentry@3cloudsolutions.com::8efbc929-5283-408c-9d3c-eff1d987ed58" providerId="AD" clId="Web-{772E9C22-3801-4CA1-A304-A61D9675A191}" dt="2022-03-10T14:27:12.090" v="67"/>
          <ac:spMkLst>
            <pc:docMk/>
            <pc:sldMk cId="970745724" sldId="2076137330"/>
            <ac:spMk id="36" creationId="{2ECDF84D-56F5-4E2A-A5C3-6D597C2B5DDD}"/>
          </ac:spMkLst>
        </pc:spChg>
        <pc:spChg chg="del">
          <ac:chgData name="Chelsea Gentry" userId="S::cgentry@3cloudsolutions.com::8efbc929-5283-408c-9d3c-eff1d987ed58" providerId="AD" clId="Web-{772E9C22-3801-4CA1-A304-A61D9675A191}" dt="2022-03-10T14:26:59.526" v="37"/>
          <ac:spMkLst>
            <pc:docMk/>
            <pc:sldMk cId="970745724" sldId="2076137330"/>
            <ac:spMk id="37" creationId="{77EF7DF0-2B13-4340-A7F1-5CB4A87D9177}"/>
          </ac:spMkLst>
        </pc:spChg>
        <pc:spChg chg="del">
          <ac:chgData name="Chelsea Gentry" userId="S::cgentry@3cloudsolutions.com::8efbc929-5283-408c-9d3c-eff1d987ed58" providerId="AD" clId="Web-{772E9C22-3801-4CA1-A304-A61D9675A191}" dt="2022-03-10T14:26:59.526" v="36"/>
          <ac:spMkLst>
            <pc:docMk/>
            <pc:sldMk cId="970745724" sldId="2076137330"/>
            <ac:spMk id="38" creationId="{80192A65-EF19-4ED6-81C1-C297C75F6822}"/>
          </ac:spMkLst>
        </pc:spChg>
        <pc:spChg chg="del">
          <ac:chgData name="Chelsea Gentry" userId="S::cgentry@3cloudsolutions.com::8efbc929-5283-408c-9d3c-eff1d987ed58" providerId="AD" clId="Web-{772E9C22-3801-4CA1-A304-A61D9675A191}" dt="2022-03-10T14:26:59.526" v="34"/>
          <ac:spMkLst>
            <pc:docMk/>
            <pc:sldMk cId="970745724" sldId="2076137330"/>
            <ac:spMk id="40" creationId="{6C3F9A3B-EAD3-4BD3-98D5-342C7CF31D7A}"/>
          </ac:spMkLst>
        </pc:spChg>
        <pc:spChg chg="del">
          <ac:chgData name="Chelsea Gentry" userId="S::cgentry@3cloudsolutions.com::8efbc929-5283-408c-9d3c-eff1d987ed58" providerId="AD" clId="Web-{772E9C22-3801-4CA1-A304-A61D9675A191}" dt="2022-03-10T14:26:59.526" v="33"/>
          <ac:spMkLst>
            <pc:docMk/>
            <pc:sldMk cId="970745724" sldId="2076137330"/>
            <ac:spMk id="41" creationId="{3053D9B8-B420-4B0C-8DAD-CC8F08AEFC9F}"/>
          </ac:spMkLst>
        </pc:spChg>
        <pc:spChg chg="del">
          <ac:chgData name="Chelsea Gentry" userId="S::cgentry@3cloudsolutions.com::8efbc929-5283-408c-9d3c-eff1d987ed58" providerId="AD" clId="Web-{772E9C22-3801-4CA1-A304-A61D9675A191}" dt="2022-03-10T14:26:59.526" v="31"/>
          <ac:spMkLst>
            <pc:docMk/>
            <pc:sldMk cId="970745724" sldId="2076137330"/>
            <ac:spMk id="43" creationId="{DE6B6F0D-1D1B-4A2D-A447-E8CC9D6D85E6}"/>
          </ac:spMkLst>
        </pc:spChg>
        <pc:spChg chg="del">
          <ac:chgData name="Chelsea Gentry" userId="S::cgentry@3cloudsolutions.com::8efbc929-5283-408c-9d3c-eff1d987ed58" providerId="AD" clId="Web-{772E9C22-3801-4CA1-A304-A61D9675A191}" dt="2022-03-10T14:26:59.511" v="29"/>
          <ac:spMkLst>
            <pc:docMk/>
            <pc:sldMk cId="970745724" sldId="2076137330"/>
            <ac:spMk id="45" creationId="{F7306E95-48EF-4D7D-869A-8936263655C6}"/>
          </ac:spMkLst>
        </pc:spChg>
        <pc:spChg chg="del">
          <ac:chgData name="Chelsea Gentry" userId="S::cgentry@3cloudsolutions.com::8efbc929-5283-408c-9d3c-eff1d987ed58" providerId="AD" clId="Web-{772E9C22-3801-4CA1-A304-A61D9675A191}" dt="2022-03-10T14:26:59.511" v="28"/>
          <ac:spMkLst>
            <pc:docMk/>
            <pc:sldMk cId="970745724" sldId="2076137330"/>
            <ac:spMk id="46" creationId="{8B107302-6CB0-4494-8A77-28CC51830D83}"/>
          </ac:spMkLst>
        </pc:spChg>
        <pc:spChg chg="del">
          <ac:chgData name="Chelsea Gentry" userId="S::cgentry@3cloudsolutions.com::8efbc929-5283-408c-9d3c-eff1d987ed58" providerId="AD" clId="Web-{772E9C22-3801-4CA1-A304-A61D9675A191}" dt="2022-03-10T14:26:59.511" v="27"/>
          <ac:spMkLst>
            <pc:docMk/>
            <pc:sldMk cId="970745724" sldId="2076137330"/>
            <ac:spMk id="47" creationId="{5DB0FF47-FADF-4FF1-BE6D-E77E75CA8B57}"/>
          </ac:spMkLst>
        </pc:spChg>
        <pc:spChg chg="del">
          <ac:chgData name="Chelsea Gentry" userId="S::cgentry@3cloudsolutions.com::8efbc929-5283-408c-9d3c-eff1d987ed58" providerId="AD" clId="Web-{772E9C22-3801-4CA1-A304-A61D9675A191}" dt="2022-03-10T14:26:59.511" v="26"/>
          <ac:spMkLst>
            <pc:docMk/>
            <pc:sldMk cId="970745724" sldId="2076137330"/>
            <ac:spMk id="48" creationId="{A25A5BCC-95A1-4F4D-B1D1-1930048E5B40}"/>
          </ac:spMkLst>
        </pc:spChg>
        <pc:spChg chg="del">
          <ac:chgData name="Chelsea Gentry" userId="S::cgentry@3cloudsolutions.com::8efbc929-5283-408c-9d3c-eff1d987ed58" providerId="AD" clId="Web-{772E9C22-3801-4CA1-A304-A61D9675A191}" dt="2022-03-10T14:26:59.511" v="21"/>
          <ac:spMkLst>
            <pc:docMk/>
            <pc:sldMk cId="970745724" sldId="2076137330"/>
            <ac:spMk id="53" creationId="{14A33663-0450-475D-A8FC-22B2E93E9029}"/>
          </ac:spMkLst>
        </pc:spChg>
        <pc:spChg chg="del">
          <ac:chgData name="Chelsea Gentry" userId="S::cgentry@3cloudsolutions.com::8efbc929-5283-408c-9d3c-eff1d987ed58" providerId="AD" clId="Web-{772E9C22-3801-4CA1-A304-A61D9675A191}" dt="2022-03-10T14:26:59.511" v="19"/>
          <ac:spMkLst>
            <pc:docMk/>
            <pc:sldMk cId="970745724" sldId="2076137330"/>
            <ac:spMk id="55" creationId="{FF6EB302-E003-47CD-A910-87C3A3369CB4}"/>
          </ac:spMkLst>
        </pc:spChg>
        <pc:spChg chg="del">
          <ac:chgData name="Chelsea Gentry" userId="S::cgentry@3cloudsolutions.com::8efbc929-5283-408c-9d3c-eff1d987ed58" providerId="AD" clId="Web-{772E9C22-3801-4CA1-A304-A61D9675A191}" dt="2022-03-10T14:26:59.511" v="18"/>
          <ac:spMkLst>
            <pc:docMk/>
            <pc:sldMk cId="970745724" sldId="2076137330"/>
            <ac:spMk id="56" creationId="{9300B783-99C4-46E3-B468-967A3BBF4F7F}"/>
          </ac:spMkLst>
        </pc:spChg>
        <pc:spChg chg="del">
          <ac:chgData name="Chelsea Gentry" userId="S::cgentry@3cloudsolutions.com::8efbc929-5283-408c-9d3c-eff1d987ed58" providerId="AD" clId="Web-{772E9C22-3801-4CA1-A304-A61D9675A191}" dt="2022-03-10T14:26:59.495" v="14"/>
          <ac:spMkLst>
            <pc:docMk/>
            <pc:sldMk cId="970745724" sldId="2076137330"/>
            <ac:spMk id="60" creationId="{8F6C3CF2-79F2-4338-8DF3-13D616E7EDE8}"/>
          </ac:spMkLst>
        </pc:spChg>
        <pc:picChg chg="add mod">
          <ac:chgData name="Chelsea Gentry" userId="S::cgentry@3cloudsolutions.com::8efbc929-5283-408c-9d3c-eff1d987ed58" providerId="AD" clId="Web-{772E9C22-3801-4CA1-A304-A61D9675A191}" dt="2022-03-10T14:27:28.184" v="73" actId="1076"/>
          <ac:picMkLst>
            <pc:docMk/>
            <pc:sldMk cId="970745724" sldId="2076137330"/>
            <ac:picMk id="5" creationId="{8683644B-56A4-4983-B8B5-2C86DB6E8A16}"/>
          </ac:picMkLst>
        </pc:picChg>
        <pc:picChg chg="del">
          <ac:chgData name="Chelsea Gentry" userId="S::cgentry@3cloudsolutions.com::8efbc929-5283-408c-9d3c-eff1d987ed58" providerId="AD" clId="Web-{772E9C22-3801-4CA1-A304-A61D9675A191}" dt="2022-03-10T14:26:59.526" v="61"/>
          <ac:picMkLst>
            <pc:docMk/>
            <pc:sldMk cId="970745724" sldId="2076137330"/>
            <ac:picMk id="9" creationId="{010EA85F-1949-4F82-910C-22C6538C967E}"/>
          </ac:picMkLst>
        </pc:picChg>
        <pc:picChg chg="del">
          <ac:chgData name="Chelsea Gentry" userId="S::cgentry@3cloudsolutions.com::8efbc929-5283-408c-9d3c-eff1d987ed58" providerId="AD" clId="Web-{772E9C22-3801-4CA1-A304-A61D9675A191}" dt="2022-03-10T14:26:59.526" v="60"/>
          <ac:picMkLst>
            <pc:docMk/>
            <pc:sldMk cId="970745724" sldId="2076137330"/>
            <ac:picMk id="11" creationId="{133B924C-DCF5-4E41-AD8E-0B732E953CED}"/>
          </ac:picMkLst>
        </pc:picChg>
        <pc:picChg chg="del">
          <ac:chgData name="Chelsea Gentry" userId="S::cgentry@3cloudsolutions.com::8efbc929-5283-408c-9d3c-eff1d987ed58" providerId="AD" clId="Web-{772E9C22-3801-4CA1-A304-A61D9675A191}" dt="2022-03-10T14:26:59.526" v="59"/>
          <ac:picMkLst>
            <pc:docMk/>
            <pc:sldMk cId="970745724" sldId="2076137330"/>
            <ac:picMk id="12" creationId="{F0A490F8-E295-41E6-B11E-9D5468D87302}"/>
          </ac:picMkLst>
        </pc:picChg>
        <pc:picChg chg="del">
          <ac:chgData name="Chelsea Gentry" userId="S::cgentry@3cloudsolutions.com::8efbc929-5283-408c-9d3c-eff1d987ed58" providerId="AD" clId="Web-{772E9C22-3801-4CA1-A304-A61D9675A191}" dt="2022-03-10T14:26:59.526" v="58"/>
          <ac:picMkLst>
            <pc:docMk/>
            <pc:sldMk cId="970745724" sldId="2076137330"/>
            <ac:picMk id="13" creationId="{89E81F56-53B9-45A3-B753-3F8651856686}"/>
          </ac:picMkLst>
        </pc:picChg>
        <pc:picChg chg="del">
          <ac:chgData name="Chelsea Gentry" userId="S::cgentry@3cloudsolutions.com::8efbc929-5283-408c-9d3c-eff1d987ed58" providerId="AD" clId="Web-{772E9C22-3801-4CA1-A304-A61D9675A191}" dt="2022-03-10T14:26:59.526" v="57"/>
          <ac:picMkLst>
            <pc:docMk/>
            <pc:sldMk cId="970745724" sldId="2076137330"/>
            <ac:picMk id="14" creationId="{A7642E54-3BDB-484D-8044-0936E96A6E99}"/>
          </ac:picMkLst>
        </pc:picChg>
        <pc:picChg chg="del">
          <ac:chgData name="Chelsea Gentry" userId="S::cgentry@3cloudsolutions.com::8efbc929-5283-408c-9d3c-eff1d987ed58" providerId="AD" clId="Web-{772E9C22-3801-4CA1-A304-A61D9675A191}" dt="2022-03-10T14:26:59.526" v="56"/>
          <ac:picMkLst>
            <pc:docMk/>
            <pc:sldMk cId="970745724" sldId="2076137330"/>
            <ac:picMk id="15" creationId="{91F37D9F-91AE-4038-9D5F-C5E492F606E2}"/>
          </ac:picMkLst>
        </pc:picChg>
        <pc:picChg chg="del">
          <ac:chgData name="Chelsea Gentry" userId="S::cgentry@3cloudsolutions.com::8efbc929-5283-408c-9d3c-eff1d987ed58" providerId="AD" clId="Web-{772E9C22-3801-4CA1-A304-A61D9675A191}" dt="2022-03-10T14:26:59.526" v="54"/>
          <ac:picMkLst>
            <pc:docMk/>
            <pc:sldMk cId="970745724" sldId="2076137330"/>
            <ac:picMk id="18" creationId="{850D2D13-BC73-4A70-B85F-D5998AF3C816}"/>
          </ac:picMkLst>
        </pc:picChg>
        <pc:picChg chg="del">
          <ac:chgData name="Chelsea Gentry" userId="S::cgentry@3cloudsolutions.com::8efbc929-5283-408c-9d3c-eff1d987ed58" providerId="AD" clId="Web-{772E9C22-3801-4CA1-A304-A61D9675A191}" dt="2022-03-10T14:26:59.526" v="53"/>
          <ac:picMkLst>
            <pc:docMk/>
            <pc:sldMk cId="970745724" sldId="2076137330"/>
            <ac:picMk id="19" creationId="{0E10F856-A8F2-4EA5-9725-5E0746262F84}"/>
          </ac:picMkLst>
        </pc:picChg>
        <pc:picChg chg="del">
          <ac:chgData name="Chelsea Gentry" userId="S::cgentry@3cloudsolutions.com::8efbc929-5283-408c-9d3c-eff1d987ed58" providerId="AD" clId="Web-{772E9C22-3801-4CA1-A304-A61D9675A191}" dt="2022-03-10T14:26:59.526" v="52"/>
          <ac:picMkLst>
            <pc:docMk/>
            <pc:sldMk cId="970745724" sldId="2076137330"/>
            <ac:picMk id="20" creationId="{03F6FF9A-EFD0-4E9E-A8D5-7DF73846654D}"/>
          </ac:picMkLst>
        </pc:picChg>
        <pc:picChg chg="del">
          <ac:chgData name="Chelsea Gentry" userId="S::cgentry@3cloudsolutions.com::8efbc929-5283-408c-9d3c-eff1d987ed58" providerId="AD" clId="Web-{772E9C22-3801-4CA1-A304-A61D9675A191}" dt="2022-03-10T14:26:59.526" v="51"/>
          <ac:picMkLst>
            <pc:docMk/>
            <pc:sldMk cId="970745724" sldId="2076137330"/>
            <ac:picMk id="21" creationId="{D6BBC500-38DD-42F2-AF99-A3D4E40BAE3A}"/>
          </ac:picMkLst>
        </pc:picChg>
        <pc:picChg chg="del">
          <ac:chgData name="Chelsea Gentry" userId="S::cgentry@3cloudsolutions.com::8efbc929-5283-408c-9d3c-eff1d987ed58" providerId="AD" clId="Web-{772E9C22-3801-4CA1-A304-A61D9675A191}" dt="2022-03-10T14:26:59.526" v="35"/>
          <ac:picMkLst>
            <pc:docMk/>
            <pc:sldMk cId="970745724" sldId="2076137330"/>
            <ac:picMk id="39" creationId="{15A2A4EB-080D-4134-9DFF-48A20BAF93E3}"/>
          </ac:picMkLst>
        </pc:picChg>
        <pc:picChg chg="del">
          <ac:chgData name="Chelsea Gentry" userId="S::cgentry@3cloudsolutions.com::8efbc929-5283-408c-9d3c-eff1d987ed58" providerId="AD" clId="Web-{772E9C22-3801-4CA1-A304-A61D9675A191}" dt="2022-03-10T14:26:59.511" v="25"/>
          <ac:picMkLst>
            <pc:docMk/>
            <pc:sldMk cId="970745724" sldId="2076137330"/>
            <ac:picMk id="49" creationId="{6FF2ADC0-391D-451C-9726-B29A46E526BA}"/>
          </ac:picMkLst>
        </pc:picChg>
        <pc:picChg chg="del">
          <ac:chgData name="Chelsea Gentry" userId="S::cgentry@3cloudsolutions.com::8efbc929-5283-408c-9d3c-eff1d987ed58" providerId="AD" clId="Web-{772E9C22-3801-4CA1-A304-A61D9675A191}" dt="2022-03-10T14:26:59.511" v="24"/>
          <ac:picMkLst>
            <pc:docMk/>
            <pc:sldMk cId="970745724" sldId="2076137330"/>
            <ac:picMk id="50" creationId="{8B8FD793-CDB2-45C4-918F-B9CA05585156}"/>
          </ac:picMkLst>
        </pc:picChg>
        <pc:picChg chg="del">
          <ac:chgData name="Chelsea Gentry" userId="S::cgentry@3cloudsolutions.com::8efbc929-5283-408c-9d3c-eff1d987ed58" providerId="AD" clId="Web-{772E9C22-3801-4CA1-A304-A61D9675A191}" dt="2022-03-10T14:26:59.511" v="17"/>
          <ac:picMkLst>
            <pc:docMk/>
            <pc:sldMk cId="970745724" sldId="2076137330"/>
            <ac:picMk id="57" creationId="{C757446A-DFC1-4AD8-B86F-96B332F2D793}"/>
          </ac:picMkLst>
        </pc:picChg>
        <pc:picChg chg="del">
          <ac:chgData name="Chelsea Gentry" userId="S::cgentry@3cloudsolutions.com::8efbc929-5283-408c-9d3c-eff1d987ed58" providerId="AD" clId="Web-{772E9C22-3801-4CA1-A304-A61D9675A191}" dt="2022-03-10T14:26:59.495" v="16"/>
          <ac:picMkLst>
            <pc:docMk/>
            <pc:sldMk cId="970745724" sldId="2076137330"/>
            <ac:picMk id="58" creationId="{7AD6487E-547A-46EF-ABD8-656A0043D9AD}"/>
          </ac:picMkLst>
        </pc:picChg>
        <pc:picChg chg="del">
          <ac:chgData name="Chelsea Gentry" userId="S::cgentry@3cloudsolutions.com::8efbc929-5283-408c-9d3c-eff1d987ed58" providerId="AD" clId="Web-{772E9C22-3801-4CA1-A304-A61D9675A191}" dt="2022-03-10T14:27:05.433" v="64"/>
          <ac:picMkLst>
            <pc:docMk/>
            <pc:sldMk cId="970745724" sldId="2076137330"/>
            <ac:picMk id="61" creationId="{00972987-8578-4A98-8B12-29759F3DB15B}"/>
          </ac:picMkLst>
        </pc:picChg>
        <pc:cxnChg chg="del mod">
          <ac:chgData name="Chelsea Gentry" userId="S::cgentry@3cloudsolutions.com::8efbc929-5283-408c-9d3c-eff1d987ed58" providerId="AD" clId="Web-{772E9C22-3801-4CA1-A304-A61D9675A191}" dt="2022-03-10T14:26:59.526" v="44"/>
          <ac:cxnSpMkLst>
            <pc:docMk/>
            <pc:sldMk cId="970745724" sldId="2076137330"/>
            <ac:cxnSpMk id="29" creationId="{7105B595-233C-4195-A1E8-EAF530DB42F7}"/>
          </ac:cxnSpMkLst>
        </pc:cxnChg>
        <pc:cxnChg chg="del">
          <ac:chgData name="Chelsea Gentry" userId="S::cgentry@3cloudsolutions.com::8efbc929-5283-408c-9d3c-eff1d987ed58" providerId="AD" clId="Web-{772E9C22-3801-4CA1-A304-A61D9675A191}" dt="2022-03-10T14:26:59.526" v="43"/>
          <ac:cxnSpMkLst>
            <pc:docMk/>
            <pc:sldMk cId="970745724" sldId="2076137330"/>
            <ac:cxnSpMk id="30" creationId="{E2FF8A77-41DE-4390-95FA-E248C8E1FCF1}"/>
          </ac:cxnSpMkLst>
        </pc:cxnChg>
        <pc:cxnChg chg="del">
          <ac:chgData name="Chelsea Gentry" userId="S::cgentry@3cloudsolutions.com::8efbc929-5283-408c-9d3c-eff1d987ed58" providerId="AD" clId="Web-{772E9C22-3801-4CA1-A304-A61D9675A191}" dt="2022-03-10T14:26:59.526" v="42"/>
          <ac:cxnSpMkLst>
            <pc:docMk/>
            <pc:sldMk cId="970745724" sldId="2076137330"/>
            <ac:cxnSpMk id="31" creationId="{ECC8B16F-DBEF-4238-AD26-EDCF31E40AF3}"/>
          </ac:cxnSpMkLst>
        </pc:cxnChg>
        <pc:cxnChg chg="del">
          <ac:chgData name="Chelsea Gentry" userId="S::cgentry@3cloudsolutions.com::8efbc929-5283-408c-9d3c-eff1d987ed58" providerId="AD" clId="Web-{772E9C22-3801-4CA1-A304-A61D9675A191}" dt="2022-03-10T14:26:59.526" v="41"/>
          <ac:cxnSpMkLst>
            <pc:docMk/>
            <pc:sldMk cId="970745724" sldId="2076137330"/>
            <ac:cxnSpMk id="32" creationId="{D36F4888-5AB6-49E4-A6C1-8D233004E9BF}"/>
          </ac:cxnSpMkLst>
        </pc:cxnChg>
        <pc:cxnChg chg="del mod">
          <ac:chgData name="Chelsea Gentry" userId="S::cgentry@3cloudsolutions.com::8efbc929-5283-408c-9d3c-eff1d987ed58" providerId="AD" clId="Web-{772E9C22-3801-4CA1-A304-A61D9675A191}" dt="2022-03-10T14:26:59.526" v="32"/>
          <ac:cxnSpMkLst>
            <pc:docMk/>
            <pc:sldMk cId="970745724" sldId="2076137330"/>
            <ac:cxnSpMk id="42" creationId="{A4B3D5BA-6149-4588-A626-D109A1F2FD29}"/>
          </ac:cxnSpMkLst>
        </pc:cxnChg>
        <pc:cxnChg chg="del">
          <ac:chgData name="Chelsea Gentry" userId="S::cgentry@3cloudsolutions.com::8efbc929-5283-408c-9d3c-eff1d987ed58" providerId="AD" clId="Web-{772E9C22-3801-4CA1-A304-A61D9675A191}" dt="2022-03-10T14:26:59.526" v="30"/>
          <ac:cxnSpMkLst>
            <pc:docMk/>
            <pc:sldMk cId="970745724" sldId="2076137330"/>
            <ac:cxnSpMk id="44" creationId="{23D56ED9-FB2D-42CD-B147-39552F22C586}"/>
          </ac:cxnSpMkLst>
        </pc:cxnChg>
        <pc:cxnChg chg="del">
          <ac:chgData name="Chelsea Gentry" userId="S::cgentry@3cloudsolutions.com::8efbc929-5283-408c-9d3c-eff1d987ed58" providerId="AD" clId="Web-{772E9C22-3801-4CA1-A304-A61D9675A191}" dt="2022-03-10T14:26:59.511" v="23"/>
          <ac:cxnSpMkLst>
            <pc:docMk/>
            <pc:sldMk cId="970745724" sldId="2076137330"/>
            <ac:cxnSpMk id="51" creationId="{5A10BCEB-ABA9-4CEE-9CE1-7EC0B6EF719B}"/>
          </ac:cxnSpMkLst>
        </pc:cxnChg>
        <pc:cxnChg chg="del">
          <ac:chgData name="Chelsea Gentry" userId="S::cgentry@3cloudsolutions.com::8efbc929-5283-408c-9d3c-eff1d987ed58" providerId="AD" clId="Web-{772E9C22-3801-4CA1-A304-A61D9675A191}" dt="2022-03-10T14:26:59.511" v="22"/>
          <ac:cxnSpMkLst>
            <pc:docMk/>
            <pc:sldMk cId="970745724" sldId="2076137330"/>
            <ac:cxnSpMk id="52" creationId="{D046D837-3F1D-40DB-B400-1AECD4434CD7}"/>
          </ac:cxnSpMkLst>
        </pc:cxnChg>
        <pc:cxnChg chg="del">
          <ac:chgData name="Chelsea Gentry" userId="S::cgentry@3cloudsolutions.com::8efbc929-5283-408c-9d3c-eff1d987ed58" providerId="AD" clId="Web-{772E9C22-3801-4CA1-A304-A61D9675A191}" dt="2022-03-10T14:26:59.511" v="20"/>
          <ac:cxnSpMkLst>
            <pc:docMk/>
            <pc:sldMk cId="970745724" sldId="2076137330"/>
            <ac:cxnSpMk id="54" creationId="{8B0DFD00-5AD0-4D4A-B4B2-48BAFE724170}"/>
          </ac:cxnSpMkLst>
        </pc:cxnChg>
        <pc:cxnChg chg="del">
          <ac:chgData name="Chelsea Gentry" userId="S::cgentry@3cloudsolutions.com::8efbc929-5283-408c-9d3c-eff1d987ed58" providerId="AD" clId="Web-{772E9C22-3801-4CA1-A304-A61D9675A191}" dt="2022-03-10T14:26:59.495" v="15"/>
          <ac:cxnSpMkLst>
            <pc:docMk/>
            <pc:sldMk cId="970745724" sldId="2076137330"/>
            <ac:cxnSpMk id="59" creationId="{5EC0541F-FF0C-4397-A1AB-AC2CEC49CB8F}"/>
          </ac:cxnSpMkLst>
        </pc:cxnChg>
      </pc:sldChg>
    </pc:docChg>
  </pc:docChgLst>
  <pc:docChgLst>
    <pc:chgData name="Chelsea Gentry" userId="S::cgentry@3cloudsolutions.com::8efbc929-5283-408c-9d3c-eff1d987ed58" providerId="AD" clId="Web-{3486E91A-C80F-46A8-BE79-7CFFC4464B90}"/>
    <pc:docChg chg="addSld delSld modSld sldOrd">
      <pc:chgData name="Chelsea Gentry" userId="S::cgentry@3cloudsolutions.com::8efbc929-5283-408c-9d3c-eff1d987ed58" providerId="AD" clId="Web-{3486E91A-C80F-46A8-BE79-7CFFC4464B90}" dt="2022-03-10T14:22:19.308" v="13" actId="1076"/>
      <pc:docMkLst>
        <pc:docMk/>
      </pc:docMkLst>
      <pc:sldChg chg="addSp delSp modSp del">
        <pc:chgData name="Chelsea Gentry" userId="S::cgentry@3cloudsolutions.com::8efbc929-5283-408c-9d3c-eff1d987ed58" providerId="AD" clId="Web-{3486E91A-C80F-46A8-BE79-7CFFC4464B90}" dt="2022-03-10T14:21:49.948" v="7"/>
        <pc:sldMkLst>
          <pc:docMk/>
          <pc:sldMk cId="2144400185" sldId="2076136580"/>
        </pc:sldMkLst>
        <pc:spChg chg="add del mod">
          <ac:chgData name="Chelsea Gentry" userId="S::cgentry@3cloudsolutions.com::8efbc929-5283-408c-9d3c-eff1d987ed58" providerId="AD" clId="Web-{3486E91A-C80F-46A8-BE79-7CFFC4464B90}" dt="2022-03-10T14:21:06.728" v="4"/>
          <ac:spMkLst>
            <pc:docMk/>
            <pc:sldMk cId="2144400185" sldId="2076136580"/>
            <ac:spMk id="3" creationId="{2F085669-8E67-4B9C-973C-DEAD7C73B386}"/>
          </ac:spMkLst>
        </pc:spChg>
      </pc:sldChg>
      <pc:sldChg chg="del">
        <pc:chgData name="Chelsea Gentry" userId="S::cgentry@3cloudsolutions.com::8efbc929-5283-408c-9d3c-eff1d987ed58" providerId="AD" clId="Web-{3486E91A-C80F-46A8-BE79-7CFFC4464B90}" dt="2022-03-10T14:21:51.354" v="9"/>
        <pc:sldMkLst>
          <pc:docMk/>
          <pc:sldMk cId="2738061013" sldId="2076136867"/>
        </pc:sldMkLst>
      </pc:sldChg>
      <pc:sldChg chg="del">
        <pc:chgData name="Chelsea Gentry" userId="S::cgentry@3cloudsolutions.com::8efbc929-5283-408c-9d3c-eff1d987ed58" providerId="AD" clId="Web-{3486E91A-C80F-46A8-BE79-7CFFC4464B90}" dt="2022-03-10T14:21:54.136" v="10"/>
        <pc:sldMkLst>
          <pc:docMk/>
          <pc:sldMk cId="363650149" sldId="2076137337"/>
        </pc:sldMkLst>
      </pc:sldChg>
      <pc:sldChg chg="modSp">
        <pc:chgData name="Chelsea Gentry" userId="S::cgentry@3cloudsolutions.com::8efbc929-5283-408c-9d3c-eff1d987ed58" providerId="AD" clId="Web-{3486E91A-C80F-46A8-BE79-7CFFC4464B90}" dt="2022-03-10T14:22:19.308" v="13" actId="1076"/>
        <pc:sldMkLst>
          <pc:docMk/>
          <pc:sldMk cId="827544401" sldId="2076137339"/>
        </pc:sldMkLst>
        <pc:graphicFrameChg chg="mod">
          <ac:chgData name="Chelsea Gentry" userId="S::cgentry@3cloudsolutions.com::8efbc929-5283-408c-9d3c-eff1d987ed58" providerId="AD" clId="Web-{3486E91A-C80F-46A8-BE79-7CFFC4464B90}" dt="2022-03-10T14:22:19.308" v="13" actId="1076"/>
          <ac:graphicFrameMkLst>
            <pc:docMk/>
            <pc:sldMk cId="827544401" sldId="2076137339"/>
            <ac:graphicFrameMk id="5" creationId="{9F04F033-DA14-49CE-919F-EEC4DD7BA298}"/>
          </ac:graphicFrameMkLst>
        </pc:graphicFrameChg>
      </pc:sldChg>
      <pc:sldChg chg="del">
        <pc:chgData name="Chelsea Gentry" userId="S::cgentry@3cloudsolutions.com::8efbc929-5283-408c-9d3c-eff1d987ed58" providerId="AD" clId="Web-{3486E91A-C80F-46A8-BE79-7CFFC4464B90}" dt="2022-03-10T14:21:50.636" v="8"/>
        <pc:sldMkLst>
          <pc:docMk/>
          <pc:sldMk cId="3394860328" sldId="2076137340"/>
        </pc:sldMkLst>
      </pc:sldChg>
      <pc:sldChg chg="add ord">
        <pc:chgData name="Chelsea Gentry" userId="S::cgentry@3cloudsolutions.com::8efbc929-5283-408c-9d3c-eff1d987ed58" providerId="AD" clId="Web-{3486E91A-C80F-46A8-BE79-7CFFC4464B90}" dt="2022-03-10T14:21:33.354" v="6"/>
        <pc:sldMkLst>
          <pc:docMk/>
          <pc:sldMk cId="4069093506" sldId="2076137341"/>
        </pc:sldMkLst>
      </pc:sldChg>
    </pc:docChg>
  </pc:docChgLst>
  <pc:docChgLst>
    <pc:chgData name="Chelsea Gentry" userId="S::cgentry@3cloudsolutions.com::8efbc929-5283-408c-9d3c-eff1d987ed58" providerId="AD" clId="Web-{AF3FA07E-5522-48FC-96E6-6F01A1FBC6C4}"/>
    <pc:docChg chg="addSld delSld modSld">
      <pc:chgData name="Chelsea Gentry" userId="S::cgentry@3cloudsolutions.com::8efbc929-5283-408c-9d3c-eff1d987ed58" providerId="AD" clId="Web-{AF3FA07E-5522-48FC-96E6-6F01A1FBC6C4}" dt="2022-03-10T02:03:46.146" v="39"/>
      <pc:docMkLst>
        <pc:docMk/>
      </pc:docMkLst>
      <pc:sldChg chg="delSp">
        <pc:chgData name="Chelsea Gentry" userId="S::cgentry@3cloudsolutions.com::8efbc929-5283-408c-9d3c-eff1d987ed58" providerId="AD" clId="Web-{AF3FA07E-5522-48FC-96E6-6F01A1FBC6C4}" dt="2022-03-10T02:03:19.739" v="37"/>
        <pc:sldMkLst>
          <pc:docMk/>
          <pc:sldMk cId="2960019598" sldId="2076136837"/>
        </pc:sldMkLst>
        <pc:spChg chg="del">
          <ac:chgData name="Chelsea Gentry" userId="S::cgentry@3cloudsolutions.com::8efbc929-5283-408c-9d3c-eff1d987ed58" providerId="AD" clId="Web-{AF3FA07E-5522-48FC-96E6-6F01A1FBC6C4}" dt="2022-03-10T02:03:19.739" v="37"/>
          <ac:spMkLst>
            <pc:docMk/>
            <pc:sldMk cId="2960019598" sldId="2076136837"/>
            <ac:spMk id="9" creationId="{005E6275-048A-4A86-8337-D380D14A012D}"/>
          </ac:spMkLst>
        </pc:spChg>
      </pc:sldChg>
      <pc:sldChg chg="addSp delSp modSp">
        <pc:chgData name="Chelsea Gentry" userId="S::cgentry@3cloudsolutions.com::8efbc929-5283-408c-9d3c-eff1d987ed58" providerId="AD" clId="Web-{AF3FA07E-5522-48FC-96E6-6F01A1FBC6C4}" dt="2022-03-10T02:03:12.223" v="36" actId="1076"/>
        <pc:sldMkLst>
          <pc:docMk/>
          <pc:sldMk cId="4118458982" sldId="2076137326"/>
        </pc:sldMkLst>
        <pc:spChg chg="mod">
          <ac:chgData name="Chelsea Gentry" userId="S::cgentry@3cloudsolutions.com::8efbc929-5283-408c-9d3c-eff1d987ed58" providerId="AD" clId="Web-{AF3FA07E-5522-48FC-96E6-6F01A1FBC6C4}" dt="2022-03-10T02:02:01.409" v="33" actId="20577"/>
          <ac:spMkLst>
            <pc:docMk/>
            <pc:sldMk cId="4118458982" sldId="2076137326"/>
            <ac:spMk id="2" creationId="{CC27DD92-60BD-4E95-B4B1-7CC7087E8DB3}"/>
          </ac:spMkLst>
        </pc:spChg>
        <pc:picChg chg="del">
          <ac:chgData name="Chelsea Gentry" userId="S::cgentry@3cloudsolutions.com::8efbc929-5283-408c-9d3c-eff1d987ed58" providerId="AD" clId="Web-{AF3FA07E-5522-48FC-96E6-6F01A1FBC6C4}" dt="2022-03-10T02:03:03.176" v="34"/>
          <ac:picMkLst>
            <pc:docMk/>
            <pc:sldMk cId="4118458982" sldId="2076137326"/>
            <ac:picMk id="3" creationId="{D2833A4C-78E9-4A6A-8FB2-37A29FFF48D2}"/>
          </ac:picMkLst>
        </pc:picChg>
        <pc:picChg chg="add mod">
          <ac:chgData name="Chelsea Gentry" userId="S::cgentry@3cloudsolutions.com::8efbc929-5283-408c-9d3c-eff1d987ed58" providerId="AD" clId="Web-{AF3FA07E-5522-48FC-96E6-6F01A1FBC6C4}" dt="2022-03-10T02:03:12.223" v="36" actId="1076"/>
          <ac:picMkLst>
            <pc:docMk/>
            <pc:sldMk cId="4118458982" sldId="2076137326"/>
            <ac:picMk id="4" creationId="{BAE10A0D-8302-41E0-955C-D2C346A1E09D}"/>
          </ac:picMkLst>
        </pc:picChg>
      </pc:sldChg>
      <pc:sldChg chg="add del">
        <pc:chgData name="Chelsea Gentry" userId="S::cgentry@3cloudsolutions.com::8efbc929-5283-408c-9d3c-eff1d987ed58" providerId="AD" clId="Web-{AF3FA07E-5522-48FC-96E6-6F01A1FBC6C4}" dt="2022-03-10T02:03:46.146" v="39"/>
        <pc:sldMkLst>
          <pc:docMk/>
          <pc:sldMk cId="2793493844" sldId="2076137333"/>
        </pc:sldMkLst>
      </pc:sldChg>
    </pc:docChg>
  </pc:docChgLst>
  <pc:docChgLst>
    <pc:chgData name="Chelsea Gentry" userId="S::cgentry@3cloudsolutions.com::8efbc929-5283-408c-9d3c-eff1d987ed58" providerId="AD" clId="Web-{8699F427-6A32-4F29-B706-55848B296B3E}"/>
    <pc:docChg chg="modSld">
      <pc:chgData name="Chelsea Gentry" userId="S::cgentry@3cloudsolutions.com::8efbc929-5283-408c-9d3c-eff1d987ed58" providerId="AD" clId="Web-{8699F427-6A32-4F29-B706-55848B296B3E}" dt="2022-03-10T15:46:50.833" v="58" actId="20577"/>
      <pc:docMkLst>
        <pc:docMk/>
      </pc:docMkLst>
      <pc:sldChg chg="modSp">
        <pc:chgData name="Chelsea Gentry" userId="S::cgentry@3cloudsolutions.com::8efbc929-5283-408c-9d3c-eff1d987ed58" providerId="AD" clId="Web-{8699F427-6A32-4F29-B706-55848B296B3E}" dt="2022-03-10T15:44:56.393" v="25" actId="20577"/>
        <pc:sldMkLst>
          <pc:docMk/>
          <pc:sldMk cId="2960019598" sldId="2076136837"/>
        </pc:sldMkLst>
        <pc:spChg chg="mod">
          <ac:chgData name="Chelsea Gentry" userId="S::cgentry@3cloudsolutions.com::8efbc929-5283-408c-9d3c-eff1d987ed58" providerId="AD" clId="Web-{8699F427-6A32-4F29-B706-55848B296B3E}" dt="2022-03-10T15:44:56.393" v="25" actId="20577"/>
          <ac:spMkLst>
            <pc:docMk/>
            <pc:sldMk cId="2960019598" sldId="2076136837"/>
            <ac:spMk id="8" creationId="{DB99A9E8-2ECA-415D-BCFE-12535DC70CD3}"/>
          </ac:spMkLst>
        </pc:spChg>
      </pc:sldChg>
      <pc:sldChg chg="modSp">
        <pc:chgData name="Chelsea Gentry" userId="S::cgentry@3cloudsolutions.com::8efbc929-5283-408c-9d3c-eff1d987ed58" providerId="AD" clId="Web-{8699F427-6A32-4F29-B706-55848B296B3E}" dt="2022-03-10T15:46:50.833" v="58" actId="20577"/>
        <pc:sldMkLst>
          <pc:docMk/>
          <pc:sldMk cId="473322682" sldId="2076137329"/>
        </pc:sldMkLst>
        <pc:spChg chg="mod">
          <ac:chgData name="Chelsea Gentry" userId="S::cgentry@3cloudsolutions.com::8efbc929-5283-408c-9d3c-eff1d987ed58" providerId="AD" clId="Web-{8699F427-6A32-4F29-B706-55848B296B3E}" dt="2022-03-10T15:46:50.833" v="58" actId="20577"/>
          <ac:spMkLst>
            <pc:docMk/>
            <pc:sldMk cId="473322682" sldId="2076137329"/>
            <ac:spMk id="1470" creationId="{F2340B60-AA8B-4ADD-A1B3-01C7C731607F}"/>
          </ac:spMkLst>
        </pc:spChg>
      </pc:sldChg>
      <pc:sldChg chg="modSp">
        <pc:chgData name="Chelsea Gentry" userId="S::cgentry@3cloudsolutions.com::8efbc929-5283-408c-9d3c-eff1d987ed58" providerId="AD" clId="Web-{8699F427-6A32-4F29-B706-55848B296B3E}" dt="2022-03-10T15:44:25.845" v="16" actId="20577"/>
        <pc:sldMkLst>
          <pc:docMk/>
          <pc:sldMk cId="970745724" sldId="2076137330"/>
        </pc:sldMkLst>
        <pc:spChg chg="mod">
          <ac:chgData name="Chelsea Gentry" userId="S::cgentry@3cloudsolutions.com::8efbc929-5283-408c-9d3c-eff1d987ed58" providerId="AD" clId="Web-{8699F427-6A32-4F29-B706-55848B296B3E}" dt="2022-03-10T15:44:25.845" v="16" actId="20577"/>
          <ac:spMkLst>
            <pc:docMk/>
            <pc:sldMk cId="970745724" sldId="2076137330"/>
            <ac:spMk id="2" creationId="{907DE227-C02A-4B34-B6C9-25A07C7015A6}"/>
          </ac:spMkLst>
        </pc:spChg>
      </pc:sldChg>
      <pc:sldChg chg="modSp">
        <pc:chgData name="Chelsea Gentry" userId="S::cgentry@3cloudsolutions.com::8efbc929-5283-408c-9d3c-eff1d987ed58" providerId="AD" clId="Web-{8699F427-6A32-4F29-B706-55848B296B3E}" dt="2022-03-10T15:45:41.675" v="43" actId="20577"/>
        <pc:sldMkLst>
          <pc:docMk/>
          <pc:sldMk cId="4069093506" sldId="2076137341"/>
        </pc:sldMkLst>
        <pc:spChg chg="mod">
          <ac:chgData name="Chelsea Gentry" userId="S::cgentry@3cloudsolutions.com::8efbc929-5283-408c-9d3c-eff1d987ed58" providerId="AD" clId="Web-{8699F427-6A32-4F29-B706-55848B296B3E}" dt="2022-03-10T15:45:41.675" v="43" actId="20577"/>
          <ac:spMkLst>
            <pc:docMk/>
            <pc:sldMk cId="4069093506" sldId="2076137341"/>
            <ac:spMk id="15" creationId="{15E795AE-2ADC-E643-B535-A5E23279842B}"/>
          </ac:spMkLst>
        </pc:spChg>
      </pc:sldChg>
      <pc:sldChg chg="modSp">
        <pc:chgData name="Chelsea Gentry" userId="S::cgentry@3cloudsolutions.com::8efbc929-5283-408c-9d3c-eff1d987ed58" providerId="AD" clId="Web-{8699F427-6A32-4F29-B706-55848B296B3E}" dt="2022-03-10T15:44:46.408" v="22" actId="20577"/>
        <pc:sldMkLst>
          <pc:docMk/>
          <pc:sldMk cId="3130716162" sldId="2076137342"/>
        </pc:sldMkLst>
        <pc:spChg chg="mod">
          <ac:chgData name="Chelsea Gentry" userId="S::cgentry@3cloudsolutions.com::8efbc929-5283-408c-9d3c-eff1d987ed58" providerId="AD" clId="Web-{8699F427-6A32-4F29-B706-55848B296B3E}" dt="2022-03-10T15:44:46.408" v="22" actId="20577"/>
          <ac:spMkLst>
            <pc:docMk/>
            <pc:sldMk cId="3130716162" sldId="2076137342"/>
            <ac:spMk id="2" creationId="{0ED3745E-1125-4769-8480-F768706080C4}"/>
          </ac:spMkLst>
        </pc:spChg>
      </pc:sldChg>
    </pc:docChg>
  </pc:docChgLst>
  <pc:docChgLst>
    <pc:chgData name="Penn Sefton" userId="S::psefton@3cloudsolutions.com::8a7f85f1-3acb-4b49-b034-4f2a4b43b6c0" providerId="AD" clId="Web-{995E81AD-4393-4B34-BEAB-C430E89DE3BE}"/>
    <pc:docChg chg="addSld delSld modSld sldOrd modSection">
      <pc:chgData name="Penn Sefton" userId="S::psefton@3cloudsolutions.com::8a7f85f1-3acb-4b49-b034-4f2a4b43b6c0" providerId="AD" clId="Web-{995E81AD-4393-4B34-BEAB-C430E89DE3BE}" dt="2022-04-26T16:29:03.521" v="61" actId="1076"/>
      <pc:docMkLst>
        <pc:docMk/>
      </pc:docMkLst>
      <pc:sldChg chg="addSp delSp modSp add replId">
        <pc:chgData name="Penn Sefton" userId="S::psefton@3cloudsolutions.com::8a7f85f1-3acb-4b49-b034-4f2a4b43b6c0" providerId="AD" clId="Web-{995E81AD-4393-4B34-BEAB-C430E89DE3BE}" dt="2022-04-26T16:27:56.644" v="47" actId="1076"/>
        <pc:sldMkLst>
          <pc:docMk/>
          <pc:sldMk cId="2195723697" sldId="2076137344"/>
        </pc:sldMkLst>
        <pc:spChg chg="mod">
          <ac:chgData name="Penn Sefton" userId="S::psefton@3cloudsolutions.com::8a7f85f1-3acb-4b49-b034-4f2a4b43b6c0" providerId="AD" clId="Web-{995E81AD-4393-4B34-BEAB-C430E89DE3BE}" dt="2022-04-26T16:27:13.331" v="41" actId="20577"/>
          <ac:spMkLst>
            <pc:docMk/>
            <pc:sldMk cId="2195723697" sldId="2076137344"/>
            <ac:spMk id="2" creationId="{907DE227-C02A-4B34-B6C9-25A07C7015A6}"/>
          </ac:spMkLst>
        </pc:spChg>
        <pc:spChg chg="del mod">
          <ac:chgData name="Penn Sefton" userId="S::psefton@3cloudsolutions.com::8a7f85f1-3acb-4b49-b034-4f2a4b43b6c0" providerId="AD" clId="Web-{995E81AD-4393-4B34-BEAB-C430E89DE3BE}" dt="2022-04-26T16:27:08.878" v="37"/>
          <ac:spMkLst>
            <pc:docMk/>
            <pc:sldMk cId="2195723697" sldId="2076137344"/>
            <ac:spMk id="1470" creationId="{F2340B60-AA8B-4ADD-A1B3-01C7C731607F}"/>
          </ac:spMkLst>
        </pc:spChg>
        <pc:picChg chg="add mod">
          <ac:chgData name="Penn Sefton" userId="S::psefton@3cloudsolutions.com::8a7f85f1-3acb-4b49-b034-4f2a4b43b6c0" providerId="AD" clId="Web-{995E81AD-4393-4B34-BEAB-C430E89DE3BE}" dt="2022-04-26T16:27:56.644" v="47" actId="1076"/>
          <ac:picMkLst>
            <pc:docMk/>
            <pc:sldMk cId="2195723697" sldId="2076137344"/>
            <ac:picMk id="5" creationId="{7BCE8572-756B-BF56-5D59-1BD57C2D9DFC}"/>
          </ac:picMkLst>
        </pc:picChg>
      </pc:sldChg>
      <pc:sldChg chg="new del">
        <pc:chgData name="Penn Sefton" userId="S::psefton@3cloudsolutions.com::8a7f85f1-3acb-4b49-b034-4f2a4b43b6c0" providerId="AD" clId="Web-{995E81AD-4393-4B34-BEAB-C430E89DE3BE}" dt="2022-04-26T16:28:22.411" v="48"/>
        <pc:sldMkLst>
          <pc:docMk/>
          <pc:sldMk cId="341035069" sldId="2076137345"/>
        </pc:sldMkLst>
      </pc:sldChg>
      <pc:sldChg chg="addSp delSp modSp add ord replId">
        <pc:chgData name="Penn Sefton" userId="S::psefton@3cloudsolutions.com::8a7f85f1-3acb-4b49-b034-4f2a4b43b6c0" providerId="AD" clId="Web-{995E81AD-4393-4B34-BEAB-C430E89DE3BE}" dt="2022-04-26T16:29:03.521" v="61" actId="1076"/>
        <pc:sldMkLst>
          <pc:docMk/>
          <pc:sldMk cId="1425567657" sldId="2076137345"/>
        </pc:sldMkLst>
        <pc:spChg chg="mod">
          <ac:chgData name="Penn Sefton" userId="S::psefton@3cloudsolutions.com::8a7f85f1-3acb-4b49-b034-4f2a4b43b6c0" providerId="AD" clId="Web-{995E81AD-4393-4B34-BEAB-C430E89DE3BE}" dt="2022-04-26T16:28:34.489" v="53" actId="20577"/>
          <ac:spMkLst>
            <pc:docMk/>
            <pc:sldMk cId="1425567657" sldId="2076137345"/>
            <ac:spMk id="2" creationId="{907DE227-C02A-4B34-B6C9-25A07C7015A6}"/>
          </ac:spMkLst>
        </pc:spChg>
        <pc:picChg chg="del">
          <ac:chgData name="Penn Sefton" userId="S::psefton@3cloudsolutions.com::8a7f85f1-3acb-4b49-b034-4f2a4b43b6c0" providerId="AD" clId="Web-{995E81AD-4393-4B34-BEAB-C430E89DE3BE}" dt="2022-04-26T16:28:35.848" v="54"/>
          <ac:picMkLst>
            <pc:docMk/>
            <pc:sldMk cId="1425567657" sldId="2076137345"/>
            <ac:picMk id="5" creationId="{7BCE8572-756B-BF56-5D59-1BD57C2D9DFC}"/>
          </ac:picMkLst>
        </pc:picChg>
        <pc:picChg chg="add mod">
          <ac:chgData name="Penn Sefton" userId="S::psefton@3cloudsolutions.com::8a7f85f1-3acb-4b49-b034-4f2a4b43b6c0" providerId="AD" clId="Web-{995E81AD-4393-4B34-BEAB-C430E89DE3BE}" dt="2022-04-26T16:29:03.521" v="61" actId="1076"/>
          <ac:picMkLst>
            <pc:docMk/>
            <pc:sldMk cId="1425567657" sldId="2076137345"/>
            <ac:picMk id="6" creationId="{E5A80A7C-28B5-4280-8B77-292ACD3A488E}"/>
          </ac:picMkLst>
        </pc:picChg>
      </pc:sldChg>
    </pc:docChg>
  </pc:docChgLst>
  <pc:docChgLst>
    <pc:chgData name="Haseeb Mohammed" userId="1971a985-2fc1-4800-9bbe-3b7268897d59" providerId="ADAL" clId="{9F6529EA-DF05-C84B-8A2A-66AA7D9A76E3}"/>
    <pc:docChg chg="undo custSel addSld delSld modSld sldOrd">
      <pc:chgData name="Haseeb Mohammed" userId="1971a985-2fc1-4800-9bbe-3b7268897d59" providerId="ADAL" clId="{9F6529EA-DF05-C84B-8A2A-66AA7D9A76E3}" dt="2022-03-10T16:58:54.309" v="47" actId="20578"/>
      <pc:docMkLst>
        <pc:docMk/>
      </pc:docMkLst>
      <pc:sldChg chg="delSp mod">
        <pc:chgData name="Haseeb Mohammed" userId="1971a985-2fc1-4800-9bbe-3b7268897d59" providerId="ADAL" clId="{9F6529EA-DF05-C84B-8A2A-66AA7D9A76E3}" dt="2022-03-10T16:54:06.901" v="46" actId="478"/>
        <pc:sldMkLst>
          <pc:docMk/>
          <pc:sldMk cId="1332293633" sldId="4962"/>
        </pc:sldMkLst>
        <pc:spChg chg="del">
          <ac:chgData name="Haseeb Mohammed" userId="1971a985-2fc1-4800-9bbe-3b7268897d59" providerId="ADAL" clId="{9F6529EA-DF05-C84B-8A2A-66AA7D9A76E3}" dt="2022-03-10T16:54:06.901" v="46" actId="478"/>
          <ac:spMkLst>
            <pc:docMk/>
            <pc:sldMk cId="1332293633" sldId="4962"/>
            <ac:spMk id="7" creationId="{96558A65-8991-4BA2-94A3-0255E6069AA8}"/>
          </ac:spMkLst>
        </pc:spChg>
      </pc:sldChg>
      <pc:sldChg chg="ord">
        <pc:chgData name="Haseeb Mohammed" userId="1971a985-2fc1-4800-9bbe-3b7268897d59" providerId="ADAL" clId="{9F6529EA-DF05-C84B-8A2A-66AA7D9A76E3}" dt="2022-03-10T16:58:54.309" v="47" actId="20578"/>
        <pc:sldMkLst>
          <pc:docMk/>
          <pc:sldMk cId="2144400185" sldId="2076136580"/>
        </pc:sldMkLst>
      </pc:sldChg>
      <pc:sldChg chg="modSp mod">
        <pc:chgData name="Haseeb Mohammed" userId="1971a985-2fc1-4800-9bbe-3b7268897d59" providerId="ADAL" clId="{9F6529EA-DF05-C84B-8A2A-66AA7D9A76E3}" dt="2022-03-10T16:53:54.351" v="45" actId="20577"/>
        <pc:sldMkLst>
          <pc:docMk/>
          <pc:sldMk cId="2960019598" sldId="2076136837"/>
        </pc:sldMkLst>
        <pc:spChg chg="mod">
          <ac:chgData name="Haseeb Mohammed" userId="1971a985-2fc1-4800-9bbe-3b7268897d59" providerId="ADAL" clId="{9F6529EA-DF05-C84B-8A2A-66AA7D9A76E3}" dt="2022-03-10T16:53:54.351" v="45" actId="20577"/>
          <ac:spMkLst>
            <pc:docMk/>
            <pc:sldMk cId="2960019598" sldId="2076136837"/>
            <ac:spMk id="8" creationId="{DB99A9E8-2ECA-415D-BCFE-12535DC70CD3}"/>
          </ac:spMkLst>
        </pc:spChg>
      </pc:sldChg>
      <pc:sldChg chg="modSp mod">
        <pc:chgData name="Haseeb Mohammed" userId="1971a985-2fc1-4800-9bbe-3b7268897d59" providerId="ADAL" clId="{9F6529EA-DF05-C84B-8A2A-66AA7D9A76E3}" dt="2022-03-10T16:39:14.634" v="32" actId="20577"/>
        <pc:sldMkLst>
          <pc:docMk/>
          <pc:sldMk cId="4069093506" sldId="2076137341"/>
        </pc:sldMkLst>
        <pc:spChg chg="mod">
          <ac:chgData name="Haseeb Mohammed" userId="1971a985-2fc1-4800-9bbe-3b7268897d59" providerId="ADAL" clId="{9F6529EA-DF05-C84B-8A2A-66AA7D9A76E3}" dt="2022-03-10T16:38:47.433" v="10" actId="12"/>
          <ac:spMkLst>
            <pc:docMk/>
            <pc:sldMk cId="4069093506" sldId="2076137341"/>
            <ac:spMk id="7" creationId="{2F370509-A2A0-3F4C-ACA8-E711DA8FD75B}"/>
          </ac:spMkLst>
        </pc:spChg>
        <pc:spChg chg="mod">
          <ac:chgData name="Haseeb Mohammed" userId="1971a985-2fc1-4800-9bbe-3b7268897d59" providerId="ADAL" clId="{9F6529EA-DF05-C84B-8A2A-66AA7D9A76E3}" dt="2022-03-10T16:39:14.634" v="32" actId="20577"/>
          <ac:spMkLst>
            <pc:docMk/>
            <pc:sldMk cId="4069093506" sldId="2076137341"/>
            <ac:spMk id="15" creationId="{15E795AE-2ADC-E643-B535-A5E23279842B}"/>
          </ac:spMkLst>
        </pc:spChg>
      </pc:sldChg>
      <pc:sldChg chg="modSp add mod">
        <pc:chgData name="Haseeb Mohammed" userId="1971a985-2fc1-4800-9bbe-3b7268897d59" providerId="ADAL" clId="{9F6529EA-DF05-C84B-8A2A-66AA7D9A76E3}" dt="2022-03-10T16:39:26.332" v="40" actId="20577"/>
        <pc:sldMkLst>
          <pc:docMk/>
          <pc:sldMk cId="1349460011" sldId="2076137343"/>
        </pc:sldMkLst>
        <pc:spChg chg="mod">
          <ac:chgData name="Haseeb Mohammed" userId="1971a985-2fc1-4800-9bbe-3b7268897d59" providerId="ADAL" clId="{9F6529EA-DF05-C84B-8A2A-66AA7D9A76E3}" dt="2022-03-10T16:39:26.332" v="40" actId="20577"/>
          <ac:spMkLst>
            <pc:docMk/>
            <pc:sldMk cId="1349460011" sldId="2076137343"/>
            <ac:spMk id="15" creationId="{15E795AE-2ADC-E643-B535-A5E23279842B}"/>
          </ac:spMkLst>
        </pc:spChg>
      </pc:sldChg>
      <pc:sldChg chg="addSp delSp modSp new del ord">
        <pc:chgData name="Haseeb Mohammed" userId="1971a985-2fc1-4800-9bbe-3b7268897d59" providerId="ADAL" clId="{9F6529EA-DF05-C84B-8A2A-66AA7D9A76E3}" dt="2022-03-10T16:43:24.402" v="44" actId="2696"/>
        <pc:sldMkLst>
          <pc:docMk/>
          <pc:sldMk cId="1177955783" sldId="2076137344"/>
        </pc:sldMkLst>
        <pc:spChg chg="del">
          <ac:chgData name="Haseeb Mohammed" userId="1971a985-2fc1-4800-9bbe-3b7268897d59" providerId="ADAL" clId="{9F6529EA-DF05-C84B-8A2A-66AA7D9A76E3}" dt="2022-03-10T16:41:31.647" v="43"/>
          <ac:spMkLst>
            <pc:docMk/>
            <pc:sldMk cId="1177955783" sldId="2076137344"/>
            <ac:spMk id="2" creationId="{C7EAFEF4-2C85-954C-9D4C-C8545CF2BA84}"/>
          </ac:spMkLst>
        </pc:spChg>
        <pc:picChg chg="add mod">
          <ac:chgData name="Haseeb Mohammed" userId="1971a985-2fc1-4800-9bbe-3b7268897d59" providerId="ADAL" clId="{9F6529EA-DF05-C84B-8A2A-66AA7D9A76E3}" dt="2022-03-10T16:41:31.647" v="43"/>
          <ac:picMkLst>
            <pc:docMk/>
            <pc:sldMk cId="1177955783" sldId="2076137344"/>
            <ac:picMk id="8" creationId="{D0DFBDE9-499A-4540-A145-823299E96F1F}"/>
          </ac:picMkLst>
        </pc:picChg>
      </pc:sldChg>
    </pc:docChg>
  </pc:docChgLst>
  <pc:docChgLst>
    <pc:chgData name="Penn Sefton" userId="8a7f85f1-3acb-4b49-b034-4f2a4b43b6c0" providerId="ADAL" clId="{378D5515-587B-41BD-B6C6-B89B547F72E4}"/>
    <pc:docChg chg="undo custSel addSld delSld modSld sldOrd addSection modSection">
      <pc:chgData name="Penn Sefton" userId="8a7f85f1-3acb-4b49-b034-4f2a4b43b6c0" providerId="ADAL" clId="{378D5515-587B-41BD-B6C6-B89B547F72E4}" dt="2022-03-10T16:45:58.837" v="153" actId="113"/>
      <pc:docMkLst>
        <pc:docMk/>
      </pc:docMkLst>
      <pc:sldChg chg="modSp add del mod">
        <pc:chgData name="Penn Sefton" userId="8a7f85f1-3acb-4b49-b034-4f2a4b43b6c0" providerId="ADAL" clId="{378D5515-587B-41BD-B6C6-B89B547F72E4}" dt="2022-03-10T16:45:58.837" v="153" actId="113"/>
        <pc:sldMkLst>
          <pc:docMk/>
          <pc:sldMk cId="2144400185" sldId="2076136580"/>
        </pc:sldMkLst>
        <pc:spChg chg="mod">
          <ac:chgData name="Penn Sefton" userId="8a7f85f1-3acb-4b49-b034-4f2a4b43b6c0" providerId="ADAL" clId="{378D5515-587B-41BD-B6C6-B89B547F72E4}" dt="2022-03-10T16:45:58.837" v="153" actId="113"/>
          <ac:spMkLst>
            <pc:docMk/>
            <pc:sldMk cId="2144400185" sldId="2076136580"/>
            <ac:spMk id="15" creationId="{60C00E47-DF02-44DC-BBB7-D12E2E821EDC}"/>
          </ac:spMkLst>
        </pc:spChg>
        <pc:spChg chg="mod">
          <ac:chgData name="Penn Sefton" userId="8a7f85f1-3acb-4b49-b034-4f2a4b43b6c0" providerId="ADAL" clId="{378D5515-587B-41BD-B6C6-B89B547F72E4}" dt="2022-03-09T20:48:09.580" v="6" actId="1036"/>
          <ac:spMkLst>
            <pc:docMk/>
            <pc:sldMk cId="2144400185" sldId="2076136580"/>
            <ac:spMk id="18" creationId="{B6659CE2-EE9C-4BF1-9EB9-B07DAC8CC15B}"/>
          </ac:spMkLst>
        </pc:spChg>
        <pc:spChg chg="mod">
          <ac:chgData name="Penn Sefton" userId="8a7f85f1-3acb-4b49-b034-4f2a4b43b6c0" providerId="ADAL" clId="{378D5515-587B-41BD-B6C6-B89B547F72E4}" dt="2022-03-10T16:45:31.732" v="147" actId="113"/>
          <ac:spMkLst>
            <pc:docMk/>
            <pc:sldMk cId="2144400185" sldId="2076136580"/>
            <ac:spMk id="19" creationId="{E7E2FD3D-960B-49AE-9364-E6B413B5F910}"/>
          </ac:spMkLst>
        </pc:spChg>
        <pc:spChg chg="mod">
          <ac:chgData name="Penn Sefton" userId="8a7f85f1-3acb-4b49-b034-4f2a4b43b6c0" providerId="ADAL" clId="{378D5515-587B-41BD-B6C6-B89B547F72E4}" dt="2022-03-09T20:50:32.207" v="40" actId="14100"/>
          <ac:spMkLst>
            <pc:docMk/>
            <pc:sldMk cId="2144400185" sldId="2076136580"/>
            <ac:spMk id="20" creationId="{FBF3879A-A6CB-4E20-AC4F-DB0C7F41AE78}"/>
          </ac:spMkLst>
        </pc:spChg>
        <pc:spChg chg="mod">
          <ac:chgData name="Penn Sefton" userId="8a7f85f1-3acb-4b49-b034-4f2a4b43b6c0" providerId="ADAL" clId="{378D5515-587B-41BD-B6C6-B89B547F72E4}" dt="2022-03-09T20:49:26.769" v="27" actId="1076"/>
          <ac:spMkLst>
            <pc:docMk/>
            <pc:sldMk cId="2144400185" sldId="2076136580"/>
            <ac:spMk id="21" creationId="{B1C87BB7-9595-4A1F-BAF4-BC5DC73D3ECC}"/>
          </ac:spMkLst>
        </pc:spChg>
        <pc:spChg chg="mod">
          <ac:chgData name="Penn Sefton" userId="8a7f85f1-3acb-4b49-b034-4f2a4b43b6c0" providerId="ADAL" clId="{378D5515-587B-41BD-B6C6-B89B547F72E4}" dt="2022-03-09T20:49:37.065" v="29" actId="1076"/>
          <ac:spMkLst>
            <pc:docMk/>
            <pc:sldMk cId="2144400185" sldId="2076136580"/>
            <ac:spMk id="26" creationId="{9B3E4B69-0219-4FD1-9F89-56EA0359EF92}"/>
          </ac:spMkLst>
        </pc:spChg>
        <pc:spChg chg="mod">
          <ac:chgData name="Penn Sefton" userId="8a7f85f1-3acb-4b49-b034-4f2a4b43b6c0" providerId="ADAL" clId="{378D5515-587B-41BD-B6C6-B89B547F72E4}" dt="2022-03-10T16:45:41.369" v="149" actId="113"/>
          <ac:spMkLst>
            <pc:docMk/>
            <pc:sldMk cId="2144400185" sldId="2076136580"/>
            <ac:spMk id="27" creationId="{0F0F18E0-561B-4D91-8298-2A18336996C3}"/>
          </ac:spMkLst>
        </pc:spChg>
        <pc:spChg chg="mod">
          <ac:chgData name="Penn Sefton" userId="8a7f85f1-3acb-4b49-b034-4f2a4b43b6c0" providerId="ADAL" clId="{378D5515-587B-41BD-B6C6-B89B547F72E4}" dt="2022-03-09T20:49:33.304" v="28" actId="1076"/>
          <ac:spMkLst>
            <pc:docMk/>
            <pc:sldMk cId="2144400185" sldId="2076136580"/>
            <ac:spMk id="29" creationId="{B6FB6D0D-0539-4FE8-9037-08A138636391}"/>
          </ac:spMkLst>
        </pc:spChg>
        <pc:spChg chg="mod">
          <ac:chgData name="Penn Sefton" userId="8a7f85f1-3acb-4b49-b034-4f2a4b43b6c0" providerId="ADAL" clId="{378D5515-587B-41BD-B6C6-B89B547F72E4}" dt="2022-03-09T20:50:01.425" v="34" actId="14100"/>
          <ac:spMkLst>
            <pc:docMk/>
            <pc:sldMk cId="2144400185" sldId="2076136580"/>
            <ac:spMk id="32" creationId="{3C07AACC-6855-406A-A964-F38D6E5277B2}"/>
          </ac:spMkLst>
        </pc:spChg>
        <pc:spChg chg="mod">
          <ac:chgData name="Penn Sefton" userId="8a7f85f1-3acb-4b49-b034-4f2a4b43b6c0" providerId="ADAL" clId="{378D5515-587B-41BD-B6C6-B89B547F72E4}" dt="2022-03-10T16:45:46.243" v="151" actId="113"/>
          <ac:spMkLst>
            <pc:docMk/>
            <pc:sldMk cId="2144400185" sldId="2076136580"/>
            <ac:spMk id="33" creationId="{3CB8ED86-4E77-4D3A-96D0-DDC3BFA13899}"/>
          </ac:spMkLst>
        </pc:spChg>
        <pc:spChg chg="mod">
          <ac:chgData name="Penn Sefton" userId="8a7f85f1-3acb-4b49-b034-4f2a4b43b6c0" providerId="ADAL" clId="{378D5515-587B-41BD-B6C6-B89B547F72E4}" dt="2022-03-09T21:19:32.847" v="115" actId="20577"/>
          <ac:spMkLst>
            <pc:docMk/>
            <pc:sldMk cId="2144400185" sldId="2076136580"/>
            <ac:spMk id="35" creationId="{711ABC9A-BDD8-46B3-83A4-8553F96A0679}"/>
          </ac:spMkLst>
        </pc:spChg>
        <pc:spChg chg="mod">
          <ac:chgData name="Penn Sefton" userId="8a7f85f1-3acb-4b49-b034-4f2a4b43b6c0" providerId="ADAL" clId="{378D5515-587B-41BD-B6C6-B89B547F72E4}" dt="2022-03-09T20:50:28.201" v="39" actId="14100"/>
          <ac:spMkLst>
            <pc:docMk/>
            <pc:sldMk cId="2144400185" sldId="2076136580"/>
            <ac:spMk id="36" creationId="{6EBE9D42-B3E4-4057-BC04-71A2C15BF15D}"/>
          </ac:spMkLst>
        </pc:spChg>
        <pc:spChg chg="mod">
          <ac:chgData name="Penn Sefton" userId="8a7f85f1-3acb-4b49-b034-4f2a4b43b6c0" providerId="ADAL" clId="{378D5515-587B-41BD-B6C6-B89B547F72E4}" dt="2022-03-09T20:50:24.532" v="38" actId="14100"/>
          <ac:spMkLst>
            <pc:docMk/>
            <pc:sldMk cId="2144400185" sldId="2076136580"/>
            <ac:spMk id="37" creationId="{59975B83-EADB-460E-8085-06C278AB050D}"/>
          </ac:spMkLst>
        </pc:spChg>
        <pc:spChg chg="mod">
          <ac:chgData name="Penn Sefton" userId="8a7f85f1-3acb-4b49-b034-4f2a4b43b6c0" providerId="ADAL" clId="{378D5515-587B-41BD-B6C6-B89B547F72E4}" dt="2022-03-10T16:40:28.823" v="118" actId="207"/>
          <ac:spMkLst>
            <pc:docMk/>
            <pc:sldMk cId="2144400185" sldId="2076136580"/>
            <ac:spMk id="49" creationId="{AD43D798-A95A-43C8-9264-706555D83287}"/>
          </ac:spMkLst>
        </pc:spChg>
        <pc:grpChg chg="mod">
          <ac:chgData name="Penn Sefton" userId="8a7f85f1-3acb-4b49-b034-4f2a4b43b6c0" providerId="ADAL" clId="{378D5515-587B-41BD-B6C6-B89B547F72E4}" dt="2022-03-09T20:48:16.173" v="8" actId="1076"/>
          <ac:grpSpMkLst>
            <pc:docMk/>
            <pc:sldMk cId="2144400185" sldId="2076136580"/>
            <ac:grpSpMk id="24" creationId="{8A8D0852-4501-4A74-B445-8A28DA85F9FF}"/>
          </ac:grpSpMkLst>
        </pc:grpChg>
        <pc:grpChg chg="mod">
          <ac:chgData name="Penn Sefton" userId="8a7f85f1-3acb-4b49-b034-4f2a4b43b6c0" providerId="ADAL" clId="{378D5515-587B-41BD-B6C6-B89B547F72E4}" dt="2022-03-09T20:49:54.968" v="32" actId="1076"/>
          <ac:grpSpMkLst>
            <pc:docMk/>
            <pc:sldMk cId="2144400185" sldId="2076136580"/>
            <ac:grpSpMk id="30" creationId="{D5283344-BA9F-4947-B0BC-49F42677F803}"/>
          </ac:grpSpMkLst>
        </pc:grpChg>
      </pc:sldChg>
      <pc:sldChg chg="addSp delSp modSp new mod ord">
        <pc:chgData name="Penn Sefton" userId="8a7f85f1-3acb-4b49-b034-4f2a4b43b6c0" providerId="ADAL" clId="{378D5515-587B-41BD-B6C6-B89B547F72E4}" dt="2022-03-09T21:15:05.303" v="86"/>
        <pc:sldMkLst>
          <pc:docMk/>
          <pc:sldMk cId="3394860328" sldId="2076137340"/>
        </pc:sldMkLst>
        <pc:spChg chg="del">
          <ac:chgData name="Penn Sefton" userId="8a7f85f1-3acb-4b49-b034-4f2a4b43b6c0" providerId="ADAL" clId="{378D5515-587B-41BD-B6C6-B89B547F72E4}" dt="2022-03-09T21:13:16.656" v="73" actId="478"/>
          <ac:spMkLst>
            <pc:docMk/>
            <pc:sldMk cId="3394860328" sldId="2076137340"/>
            <ac:spMk id="3" creationId="{23DC29CF-F3C8-40CB-A1CF-726AE06128E1}"/>
          </ac:spMkLst>
        </pc:spChg>
        <pc:spChg chg="mod">
          <ac:chgData name="Penn Sefton" userId="8a7f85f1-3acb-4b49-b034-4f2a4b43b6c0" providerId="ADAL" clId="{378D5515-587B-41BD-B6C6-B89B547F72E4}" dt="2022-03-09T21:13:13.975" v="72" actId="20577"/>
          <ac:spMkLst>
            <pc:docMk/>
            <pc:sldMk cId="3394860328" sldId="2076137340"/>
            <ac:spMk id="4" creationId="{2FE97D8E-3863-4BA5-94A8-8F36A08BEA5A}"/>
          </ac:spMkLst>
        </pc:spChg>
        <pc:picChg chg="add del mod">
          <ac:chgData name="Penn Sefton" userId="8a7f85f1-3acb-4b49-b034-4f2a4b43b6c0" providerId="ADAL" clId="{378D5515-587B-41BD-B6C6-B89B547F72E4}" dt="2022-03-09T21:13:50.763" v="75" actId="478"/>
          <ac:picMkLst>
            <pc:docMk/>
            <pc:sldMk cId="3394860328" sldId="2076137340"/>
            <ac:picMk id="6" creationId="{A2829041-A638-4C77-A8BA-79FFAFCB9F36}"/>
          </ac:picMkLst>
        </pc:picChg>
        <pc:picChg chg="add mod">
          <ac:chgData name="Penn Sefton" userId="8a7f85f1-3acb-4b49-b034-4f2a4b43b6c0" providerId="ADAL" clId="{378D5515-587B-41BD-B6C6-B89B547F72E4}" dt="2022-03-09T21:14:19.331" v="82" actId="14100"/>
          <ac:picMkLst>
            <pc:docMk/>
            <pc:sldMk cId="3394860328" sldId="2076137340"/>
            <ac:picMk id="8" creationId="{922788CE-1BAE-423A-AEE6-5C84153C25E9}"/>
          </ac:picMkLst>
        </pc:picChg>
      </pc:sldChg>
      <pc:sldChg chg="addSp delSp modSp new mod ord">
        <pc:chgData name="Penn Sefton" userId="8a7f85f1-3acb-4b49-b034-4f2a4b43b6c0" providerId="ADAL" clId="{378D5515-587B-41BD-B6C6-B89B547F72E4}" dt="2022-03-10T16:43:58.318" v="145"/>
        <pc:sldMkLst>
          <pc:docMk/>
          <pc:sldMk cId="3272531319" sldId="2076137345"/>
        </pc:sldMkLst>
        <pc:spChg chg="del">
          <ac:chgData name="Penn Sefton" userId="8a7f85f1-3acb-4b49-b034-4f2a4b43b6c0" providerId="ADAL" clId="{378D5515-587B-41BD-B6C6-B89B547F72E4}" dt="2022-03-10T16:42:22.418" v="120" actId="478"/>
          <ac:spMkLst>
            <pc:docMk/>
            <pc:sldMk cId="3272531319" sldId="2076137345"/>
            <ac:spMk id="3" creationId="{206193CD-FF0A-4D70-9005-BC6A0C3BB18F}"/>
          </ac:spMkLst>
        </pc:spChg>
        <pc:spChg chg="mod">
          <ac:chgData name="Penn Sefton" userId="8a7f85f1-3acb-4b49-b034-4f2a4b43b6c0" providerId="ADAL" clId="{378D5515-587B-41BD-B6C6-B89B547F72E4}" dt="2022-03-10T16:42:38.629" v="141" actId="20577"/>
          <ac:spMkLst>
            <pc:docMk/>
            <pc:sldMk cId="3272531319" sldId="2076137345"/>
            <ac:spMk id="4" creationId="{797513F4-3018-47FC-80DE-2F2A77FB56EE}"/>
          </ac:spMkLst>
        </pc:spChg>
        <pc:picChg chg="add mod">
          <ac:chgData name="Penn Sefton" userId="8a7f85f1-3acb-4b49-b034-4f2a4b43b6c0" providerId="ADAL" clId="{378D5515-587B-41BD-B6C6-B89B547F72E4}" dt="2022-03-10T16:42:28.386" v="123" actId="1076"/>
          <ac:picMkLst>
            <pc:docMk/>
            <pc:sldMk cId="3272531319" sldId="2076137345"/>
            <ac:picMk id="5" creationId="{67B4039F-ABA3-4BA1-BF7A-8100D9E8EF11}"/>
          </ac:picMkLst>
        </pc:picChg>
      </pc:sldChg>
      <pc:sldMasterChg chg="delSldLayout">
        <pc:chgData name="Penn Sefton" userId="8a7f85f1-3acb-4b49-b034-4f2a4b43b6c0" providerId="ADAL" clId="{378D5515-587B-41BD-B6C6-B89B547F72E4}" dt="2022-03-09T21:10:27.227" v="43" actId="2696"/>
        <pc:sldMasterMkLst>
          <pc:docMk/>
          <pc:sldMasterMk cId="4174712069" sldId="2147483670"/>
        </pc:sldMasterMkLst>
        <pc:sldLayoutChg chg="del">
          <pc:chgData name="Penn Sefton" userId="8a7f85f1-3acb-4b49-b034-4f2a4b43b6c0" providerId="ADAL" clId="{378D5515-587B-41BD-B6C6-B89B547F72E4}" dt="2022-03-09T21:10:27.227" v="43" actId="2696"/>
          <pc:sldLayoutMkLst>
            <pc:docMk/>
            <pc:sldMasterMk cId="4174712069" sldId="2147483670"/>
            <pc:sldLayoutMk cId="3610502195" sldId="2147483811"/>
          </pc:sldLayoutMkLst>
        </pc:sldLayoutChg>
      </pc:sldMasterChg>
    </pc:docChg>
  </pc:docChgLst>
  <pc:docChgLst>
    <pc:chgData name="Chelsea Gentry" userId="S::cgentry@3cloudsolutions.com::8efbc929-5283-408c-9d3c-eff1d987ed58" providerId="AD" clId="Web-{F1ABBE84-640C-770C-1C03-9804699F4FC2}"/>
    <pc:docChg chg="modSld">
      <pc:chgData name="Chelsea Gentry" userId="S::cgentry@3cloudsolutions.com::8efbc929-5283-408c-9d3c-eff1d987ed58" providerId="AD" clId="Web-{F1ABBE84-640C-770C-1C03-9804699F4FC2}" dt="2022-03-10T02:09:55.094" v="9" actId="20577"/>
      <pc:docMkLst>
        <pc:docMk/>
      </pc:docMkLst>
      <pc:sldChg chg="modSp">
        <pc:chgData name="Chelsea Gentry" userId="S::cgentry@3cloudsolutions.com::8efbc929-5283-408c-9d3c-eff1d987ed58" providerId="AD" clId="Web-{F1ABBE84-640C-770C-1C03-9804699F4FC2}" dt="2022-03-10T02:09:55.094" v="9" actId="20577"/>
        <pc:sldMkLst>
          <pc:docMk/>
          <pc:sldMk cId="4289136504" sldId="2076137338"/>
        </pc:sldMkLst>
        <pc:spChg chg="mod">
          <ac:chgData name="Chelsea Gentry" userId="S::cgentry@3cloudsolutions.com::8efbc929-5283-408c-9d3c-eff1d987ed58" providerId="AD" clId="Web-{F1ABBE84-640C-770C-1C03-9804699F4FC2}" dt="2022-03-10T02:09:55.094" v="9" actId="20577"/>
          <ac:spMkLst>
            <pc:docMk/>
            <pc:sldMk cId="4289136504" sldId="2076137338"/>
            <ac:spMk id="6" creationId="{36D72232-D479-46C5-BBD9-012A7AF110C0}"/>
          </ac:spMkLst>
        </pc:spChg>
      </pc:sldChg>
    </pc:docChg>
  </pc:docChgLst>
  <pc:docChgLst>
    <pc:chgData name="Chelsea" userId="8efbc929-5283-408c-9d3c-eff1d987ed58" providerId="ADAL" clId="{5D9420F9-5AF9-4AD6-A830-15DC9E3AB4BC}"/>
    <pc:docChg chg="modSld">
      <pc:chgData name="Chelsea" userId="8efbc929-5283-408c-9d3c-eff1d987ed58" providerId="ADAL" clId="{5D9420F9-5AF9-4AD6-A830-15DC9E3AB4BC}" dt="2022-03-10T14:23:23.733" v="3" actId="20577"/>
      <pc:docMkLst>
        <pc:docMk/>
      </pc:docMkLst>
      <pc:sldChg chg="modSp mod">
        <pc:chgData name="Chelsea" userId="8efbc929-5283-408c-9d3c-eff1d987ed58" providerId="ADAL" clId="{5D9420F9-5AF9-4AD6-A830-15DC9E3AB4BC}" dt="2022-03-10T14:23:23.733" v="3" actId="20577"/>
        <pc:sldMkLst>
          <pc:docMk/>
          <pc:sldMk cId="4118458982" sldId="2076137326"/>
        </pc:sldMkLst>
        <pc:spChg chg="mod">
          <ac:chgData name="Chelsea" userId="8efbc929-5283-408c-9d3c-eff1d987ed58" providerId="ADAL" clId="{5D9420F9-5AF9-4AD6-A830-15DC9E3AB4BC}" dt="2022-03-10T14:23:23.733" v="3" actId="20577"/>
          <ac:spMkLst>
            <pc:docMk/>
            <pc:sldMk cId="4118458982" sldId="2076137326"/>
            <ac:spMk id="2" creationId="{CC27DD92-60BD-4E95-B4B1-7CC7087E8DB3}"/>
          </ac:spMkLst>
        </pc:spChg>
      </pc:sldChg>
    </pc:docChg>
  </pc:docChgLst>
  <pc:docChgLst>
    <pc:chgData name="Chelsea Gentry" userId="S::cgentry@3cloudsolutions.com::8efbc929-5283-408c-9d3c-eff1d987ed58" providerId="AD" clId="Web-{141859A6-E73C-4D24-B586-0B432D25A133}"/>
    <pc:docChg chg="addSld delSld modSld">
      <pc:chgData name="Chelsea Gentry" userId="S::cgentry@3cloudsolutions.com::8efbc929-5283-408c-9d3c-eff1d987ed58" providerId="AD" clId="Web-{141859A6-E73C-4D24-B586-0B432D25A133}" dt="2022-03-10T14:18:31.775" v="272" actId="20577"/>
      <pc:docMkLst>
        <pc:docMk/>
      </pc:docMkLst>
      <pc:sldChg chg="addSp delSp modSp">
        <pc:chgData name="Chelsea Gentry" userId="S::cgentry@3cloudsolutions.com::8efbc929-5283-408c-9d3c-eff1d987ed58" providerId="AD" clId="Web-{141859A6-E73C-4D24-B586-0B432D25A133}" dt="2022-03-10T14:13:32.704" v="101" actId="20577"/>
        <pc:sldMkLst>
          <pc:docMk/>
          <pc:sldMk cId="2610899394" sldId="2076136851"/>
        </pc:sldMkLst>
        <pc:spChg chg="add del mod">
          <ac:chgData name="Chelsea Gentry" userId="S::cgentry@3cloudsolutions.com::8efbc929-5283-408c-9d3c-eff1d987ed58" providerId="AD" clId="Web-{141859A6-E73C-4D24-B586-0B432D25A133}" dt="2022-03-10T14:13:32.704" v="101" actId="20577"/>
          <ac:spMkLst>
            <pc:docMk/>
            <pc:sldMk cId="2610899394" sldId="2076136851"/>
            <ac:spMk id="7" creationId="{693B6394-7237-4552-B859-A850F8946A61}"/>
          </ac:spMkLst>
        </pc:spChg>
        <pc:grpChg chg="add del mod">
          <ac:chgData name="Chelsea Gentry" userId="S::cgentry@3cloudsolutions.com::8efbc929-5283-408c-9d3c-eff1d987ed58" providerId="AD" clId="Web-{141859A6-E73C-4D24-B586-0B432D25A133}" dt="2022-03-10T14:07:50.679" v="14"/>
          <ac:grpSpMkLst>
            <pc:docMk/>
            <pc:sldMk cId="2610899394" sldId="2076136851"/>
            <ac:grpSpMk id="5" creationId="{5602463A-A637-4AE5-A091-524FC9B7172D}"/>
          </ac:grpSpMkLst>
        </pc:grpChg>
      </pc:sldChg>
      <pc:sldChg chg="addSp delSp modSp">
        <pc:chgData name="Chelsea Gentry" userId="S::cgentry@3cloudsolutions.com::8efbc929-5283-408c-9d3c-eff1d987ed58" providerId="AD" clId="Web-{141859A6-E73C-4D24-B586-0B432D25A133}" dt="2022-03-10T14:17:38.195" v="260"/>
        <pc:sldMkLst>
          <pc:docMk/>
          <pc:sldMk cId="4118504717" sldId="2076136856"/>
        </pc:sldMkLst>
        <pc:spChg chg="add del">
          <ac:chgData name="Chelsea Gentry" userId="S::cgentry@3cloudsolutions.com::8efbc929-5283-408c-9d3c-eff1d987ed58" providerId="AD" clId="Web-{141859A6-E73C-4D24-B586-0B432D25A133}" dt="2022-03-10T14:16:59.788" v="249"/>
          <ac:spMkLst>
            <pc:docMk/>
            <pc:sldMk cId="4118504717" sldId="2076136856"/>
            <ac:spMk id="6" creationId="{6FC303E5-EEC0-441B-B774-163078D89C13}"/>
          </ac:spMkLst>
        </pc:spChg>
        <pc:spChg chg="del">
          <ac:chgData name="Chelsea Gentry" userId="S::cgentry@3cloudsolutions.com::8efbc929-5283-408c-9d3c-eff1d987ed58" providerId="AD" clId="Web-{141859A6-E73C-4D24-B586-0B432D25A133}" dt="2022-03-10T14:16:14.755" v="239"/>
          <ac:spMkLst>
            <pc:docMk/>
            <pc:sldMk cId="4118504717" sldId="2076136856"/>
            <ac:spMk id="11" creationId="{1B64EB78-DF63-4509-8DF6-BF9179DB07EF}"/>
          </ac:spMkLst>
        </pc:spChg>
        <pc:graphicFrameChg chg="mod modGraphic">
          <ac:chgData name="Chelsea Gentry" userId="S::cgentry@3cloudsolutions.com::8efbc929-5283-408c-9d3c-eff1d987ed58" providerId="AD" clId="Web-{141859A6-E73C-4D24-B586-0B432D25A133}" dt="2022-03-10T14:17:38.195" v="260"/>
          <ac:graphicFrameMkLst>
            <pc:docMk/>
            <pc:sldMk cId="4118504717" sldId="2076136856"/>
            <ac:graphicFrameMk id="5" creationId="{82B20088-4586-4CE2-98A3-973741D74D36}"/>
          </ac:graphicFrameMkLst>
        </pc:graphicFrameChg>
      </pc:sldChg>
      <pc:sldChg chg="delSp modSp">
        <pc:chgData name="Chelsea Gentry" userId="S::cgentry@3cloudsolutions.com::8efbc929-5283-408c-9d3c-eff1d987ed58" providerId="AD" clId="Web-{141859A6-E73C-4D24-B586-0B432D25A133}" dt="2022-03-10T14:17:55.618" v="270"/>
        <pc:sldMkLst>
          <pc:docMk/>
          <pc:sldMk cId="2555552862" sldId="2076137328"/>
        </pc:sldMkLst>
        <pc:spChg chg="mod">
          <ac:chgData name="Chelsea Gentry" userId="S::cgentry@3cloudsolutions.com::8efbc929-5283-408c-9d3c-eff1d987ed58" providerId="AD" clId="Web-{141859A6-E73C-4D24-B586-0B432D25A133}" dt="2022-03-10T14:17:52.258" v="269" actId="20577"/>
          <ac:spMkLst>
            <pc:docMk/>
            <pc:sldMk cId="2555552862" sldId="2076137328"/>
            <ac:spMk id="8" creationId="{3846A8D1-48C1-421F-B456-1C130B4307B2}"/>
          </ac:spMkLst>
        </pc:spChg>
        <pc:spChg chg="del">
          <ac:chgData name="Chelsea Gentry" userId="S::cgentry@3cloudsolutions.com::8efbc929-5283-408c-9d3c-eff1d987ed58" providerId="AD" clId="Web-{141859A6-E73C-4D24-B586-0B432D25A133}" dt="2022-03-10T14:17:55.618" v="270"/>
          <ac:spMkLst>
            <pc:docMk/>
            <pc:sldMk cId="2555552862" sldId="2076137328"/>
            <ac:spMk id="9" creationId="{1E74B3AD-84B3-4D1B-B840-686F3FC9CCE5}"/>
          </ac:spMkLst>
        </pc:spChg>
      </pc:sldChg>
      <pc:sldChg chg="del">
        <pc:chgData name="Chelsea Gentry" userId="S::cgentry@3cloudsolutions.com::8efbc929-5283-408c-9d3c-eff1d987ed58" providerId="AD" clId="Web-{141859A6-E73C-4D24-B586-0B432D25A133}" dt="2022-03-10T14:12:54.359" v="100"/>
        <pc:sldMkLst>
          <pc:docMk/>
          <pc:sldMk cId="2793493844" sldId="2076137333"/>
        </pc:sldMkLst>
      </pc:sldChg>
      <pc:sldChg chg="delSp modSp">
        <pc:chgData name="Chelsea Gentry" userId="S::cgentry@3cloudsolutions.com::8efbc929-5283-408c-9d3c-eff1d987ed58" providerId="AD" clId="Web-{141859A6-E73C-4D24-B586-0B432D25A133}" dt="2022-03-10T14:18:31.775" v="272" actId="20577"/>
        <pc:sldMkLst>
          <pc:docMk/>
          <pc:sldMk cId="3666987803" sldId="2076137334"/>
        </pc:sldMkLst>
        <pc:spChg chg="mod">
          <ac:chgData name="Chelsea Gentry" userId="S::cgentry@3cloudsolutions.com::8efbc929-5283-408c-9d3c-eff1d987ed58" providerId="AD" clId="Web-{141859A6-E73C-4D24-B586-0B432D25A133}" dt="2022-03-10T14:18:31.775" v="272" actId="20577"/>
          <ac:spMkLst>
            <pc:docMk/>
            <pc:sldMk cId="3666987803" sldId="2076137334"/>
            <ac:spMk id="8" creationId="{865A43B0-DB49-490F-AD41-34B2FD213020}"/>
          </ac:spMkLst>
        </pc:spChg>
        <pc:spChg chg="del">
          <ac:chgData name="Chelsea Gentry" userId="S::cgentry@3cloudsolutions.com::8efbc929-5283-408c-9d3c-eff1d987ed58" providerId="AD" clId="Web-{141859A6-E73C-4D24-B586-0B432D25A133}" dt="2022-03-10T14:18:20.087" v="271"/>
          <ac:spMkLst>
            <pc:docMk/>
            <pc:sldMk cId="3666987803" sldId="2076137334"/>
            <ac:spMk id="9" creationId="{9324C1F5-2DD3-4FB6-BF94-6605AE1F9FC8}"/>
          </ac:spMkLst>
        </pc:spChg>
      </pc:sldChg>
      <pc:sldChg chg="delSp">
        <pc:chgData name="Chelsea Gentry" userId="S::cgentry@3cloudsolutions.com::8efbc929-5283-408c-9d3c-eff1d987ed58" providerId="AD" clId="Web-{141859A6-E73C-4D24-B586-0B432D25A133}" dt="2022-03-10T14:12:46.484" v="99"/>
        <pc:sldMkLst>
          <pc:docMk/>
          <pc:sldMk cId="827544401" sldId="2076137339"/>
        </pc:sldMkLst>
        <pc:spChg chg="del">
          <ac:chgData name="Chelsea Gentry" userId="S::cgentry@3cloudsolutions.com::8efbc929-5283-408c-9d3c-eff1d987ed58" providerId="AD" clId="Web-{141859A6-E73C-4D24-B586-0B432D25A133}" dt="2022-03-10T14:12:46.484" v="99"/>
          <ac:spMkLst>
            <pc:docMk/>
            <pc:sldMk cId="827544401" sldId="2076137339"/>
            <ac:spMk id="8" creationId="{11866A75-BFB9-465B-8BF6-4F51F9C0D53C}"/>
          </ac:spMkLst>
        </pc:spChg>
      </pc:sldChg>
      <pc:sldChg chg="add del">
        <pc:chgData name="Chelsea Gentry" userId="S::cgentry@3cloudsolutions.com::8efbc929-5283-408c-9d3c-eff1d987ed58" providerId="AD" clId="Web-{141859A6-E73C-4D24-B586-0B432D25A133}" dt="2022-03-10T14:12:38.406" v="98"/>
        <pc:sldMkLst>
          <pc:docMk/>
          <pc:sldMk cId="3530739752" sldId="2076137341"/>
        </pc:sldMkLst>
      </pc:sldChg>
    </pc:docChg>
  </pc:docChgLst>
  <pc:docChgLst>
    <pc:chgData name="Penn Sefton" userId="S::psefton@3cloudsolutions.com::8a7f85f1-3acb-4b49-b034-4f2a4b43b6c0" providerId="AD" clId="Web-{3D1149E7-53F7-4A82-A23A-797BFA4D193F}"/>
    <pc:docChg chg="modSld">
      <pc:chgData name="Penn Sefton" userId="S::psefton@3cloudsolutions.com::8a7f85f1-3acb-4b49-b034-4f2a4b43b6c0" providerId="AD" clId="Web-{3D1149E7-53F7-4A82-A23A-797BFA4D193F}" dt="2022-04-28T14:09:14.418" v="3"/>
      <pc:docMkLst>
        <pc:docMk/>
      </pc:docMkLst>
      <pc:sldChg chg="delSp modSp">
        <pc:chgData name="Penn Sefton" userId="S::psefton@3cloudsolutions.com::8a7f85f1-3acb-4b49-b034-4f2a4b43b6c0" providerId="AD" clId="Web-{3D1149E7-53F7-4A82-A23A-797BFA4D193F}" dt="2022-04-28T14:09:14.418" v="3"/>
        <pc:sldMkLst>
          <pc:docMk/>
          <pc:sldMk cId="4118458982" sldId="2076137326"/>
        </pc:sldMkLst>
        <pc:spChg chg="mod">
          <ac:chgData name="Penn Sefton" userId="S::psefton@3cloudsolutions.com::8a7f85f1-3acb-4b49-b034-4f2a4b43b6c0" providerId="AD" clId="Web-{3D1149E7-53F7-4A82-A23A-797BFA4D193F}" dt="2022-04-28T14:09:07.496" v="2" actId="20577"/>
          <ac:spMkLst>
            <pc:docMk/>
            <pc:sldMk cId="4118458982" sldId="2076137326"/>
            <ac:spMk id="2" creationId="{CC27DD92-60BD-4E95-B4B1-7CC7087E8DB3}"/>
          </ac:spMkLst>
        </pc:spChg>
        <pc:picChg chg="del">
          <ac:chgData name="Penn Sefton" userId="S::psefton@3cloudsolutions.com::8a7f85f1-3acb-4b49-b034-4f2a4b43b6c0" providerId="AD" clId="Web-{3D1149E7-53F7-4A82-A23A-797BFA4D193F}" dt="2022-04-28T14:09:14.418" v="3"/>
          <ac:picMkLst>
            <pc:docMk/>
            <pc:sldMk cId="4118458982" sldId="2076137326"/>
            <ac:picMk id="4" creationId="{BAE10A0D-8302-41E0-955C-D2C346A1E09D}"/>
          </ac:picMkLst>
        </pc:picChg>
      </pc:sldChg>
    </pc:docChg>
  </pc:docChgLst>
  <pc:docChgLst>
    <pc:chgData name="Penn Sefton" userId="S::psefton@3cloudsolutions.com::8a7f85f1-3acb-4b49-b034-4f2a4b43b6c0" providerId="AD" clId="Web-{8B7618D0-3B97-46C4-8A1E-9651BA037468}"/>
    <pc:docChg chg="delSld modSld modSection">
      <pc:chgData name="Penn Sefton" userId="S::psefton@3cloudsolutions.com::8a7f85f1-3acb-4b49-b034-4f2a4b43b6c0" providerId="AD" clId="Web-{8B7618D0-3B97-46C4-8A1E-9651BA037468}" dt="2022-04-26T16:23:51.566" v="1878" actId="20577"/>
      <pc:docMkLst>
        <pc:docMk/>
      </pc:docMkLst>
      <pc:sldChg chg="addSp delSp modSp">
        <pc:chgData name="Penn Sefton" userId="S::psefton@3cloudsolutions.com::8a7f85f1-3acb-4b49-b034-4f2a4b43b6c0" providerId="AD" clId="Web-{8B7618D0-3B97-46C4-8A1E-9651BA037468}" dt="2022-04-26T16:14:33.616" v="1061" actId="20577"/>
        <pc:sldMkLst>
          <pc:docMk/>
          <pc:sldMk cId="2144400185" sldId="2076136580"/>
        </pc:sldMkLst>
        <pc:spChg chg="del topLvl">
          <ac:chgData name="Penn Sefton" userId="S::psefton@3cloudsolutions.com::8a7f85f1-3acb-4b49-b034-4f2a4b43b6c0" providerId="AD" clId="Web-{8B7618D0-3B97-46C4-8A1E-9651BA037468}" dt="2022-04-26T16:09:03.140" v="653"/>
          <ac:spMkLst>
            <pc:docMk/>
            <pc:sldMk cId="2144400185" sldId="2076136580"/>
            <ac:spMk id="9" creationId="{660864DE-093E-4342-B4EE-0BBFC9C1FBB4}"/>
          </ac:spMkLst>
        </pc:spChg>
        <pc:spChg chg="del">
          <ac:chgData name="Penn Sefton" userId="S::psefton@3cloudsolutions.com::8a7f85f1-3acb-4b49-b034-4f2a4b43b6c0" providerId="AD" clId="Web-{8B7618D0-3B97-46C4-8A1E-9651BA037468}" dt="2022-04-26T16:08:32.545" v="650"/>
          <ac:spMkLst>
            <pc:docMk/>
            <pc:sldMk cId="2144400185" sldId="2076136580"/>
            <ac:spMk id="12" creationId="{6F44FA4D-DBFC-466A-8EDE-02E531C0E013}"/>
          </ac:spMkLst>
        </pc:spChg>
        <pc:spChg chg="add del topLvl">
          <ac:chgData name="Penn Sefton" userId="S::psefton@3cloudsolutions.com::8a7f85f1-3acb-4b49-b034-4f2a4b43b6c0" providerId="AD" clId="Web-{8B7618D0-3B97-46C4-8A1E-9651BA037468}" dt="2022-04-26T16:09:26.843" v="658"/>
          <ac:spMkLst>
            <pc:docMk/>
            <pc:sldMk cId="2144400185" sldId="2076136580"/>
            <ac:spMk id="15" creationId="{60C00E47-DF02-44DC-BBB7-D12E2E821EDC}"/>
          </ac:spMkLst>
        </pc:spChg>
        <pc:spChg chg="mod">
          <ac:chgData name="Penn Sefton" userId="S::psefton@3cloudsolutions.com::8a7f85f1-3acb-4b49-b034-4f2a4b43b6c0" providerId="AD" clId="Web-{8B7618D0-3B97-46C4-8A1E-9651BA037468}" dt="2022-04-26T16:08:21.420" v="649" actId="20577"/>
          <ac:spMkLst>
            <pc:docMk/>
            <pc:sldMk cId="2144400185" sldId="2076136580"/>
            <ac:spMk id="19" creationId="{E7E2FD3D-960B-49AE-9364-E6B413B5F910}"/>
          </ac:spMkLst>
        </pc:spChg>
        <pc:spChg chg="mod">
          <ac:chgData name="Penn Sefton" userId="S::psefton@3cloudsolutions.com::8a7f85f1-3acb-4b49-b034-4f2a4b43b6c0" providerId="AD" clId="Web-{8B7618D0-3B97-46C4-8A1E-9651BA037468}" dt="2022-04-26T16:14:33.616" v="1061" actId="20577"/>
          <ac:spMkLst>
            <pc:docMk/>
            <pc:sldMk cId="2144400185" sldId="2076136580"/>
            <ac:spMk id="21" creationId="{B1C87BB7-9595-4A1F-BAF4-BC5DC73D3ECC}"/>
          </ac:spMkLst>
        </pc:spChg>
        <pc:spChg chg="mod">
          <ac:chgData name="Penn Sefton" userId="S::psefton@3cloudsolutions.com::8a7f85f1-3acb-4b49-b034-4f2a4b43b6c0" providerId="AD" clId="Web-{8B7618D0-3B97-46C4-8A1E-9651BA037468}" dt="2022-04-26T16:11:59.206" v="885" actId="20577"/>
          <ac:spMkLst>
            <pc:docMk/>
            <pc:sldMk cId="2144400185" sldId="2076136580"/>
            <ac:spMk id="27" creationId="{0F0F18E0-561B-4D91-8298-2A18336996C3}"/>
          </ac:spMkLst>
        </pc:spChg>
        <pc:spChg chg="mod">
          <ac:chgData name="Penn Sefton" userId="S::psefton@3cloudsolutions.com::8a7f85f1-3acb-4b49-b034-4f2a4b43b6c0" providerId="AD" clId="Web-{8B7618D0-3B97-46C4-8A1E-9651BA037468}" dt="2022-04-26T16:10:09.188" v="685" actId="20577"/>
          <ac:spMkLst>
            <pc:docMk/>
            <pc:sldMk cId="2144400185" sldId="2076136580"/>
            <ac:spMk id="29" creationId="{B6FB6D0D-0539-4FE8-9037-08A138636391}"/>
          </ac:spMkLst>
        </pc:spChg>
        <pc:spChg chg="mod">
          <ac:chgData name="Penn Sefton" userId="S::psefton@3cloudsolutions.com::8a7f85f1-3acb-4b49-b034-4f2a4b43b6c0" providerId="AD" clId="Web-{8B7618D0-3B97-46C4-8A1E-9651BA037468}" dt="2022-04-26T16:14:14.147" v="1030" actId="20577"/>
          <ac:spMkLst>
            <pc:docMk/>
            <pc:sldMk cId="2144400185" sldId="2076136580"/>
            <ac:spMk id="33" creationId="{3CB8ED86-4E77-4D3A-96D0-DDC3BFA13899}"/>
          </ac:spMkLst>
        </pc:spChg>
        <pc:spChg chg="mod">
          <ac:chgData name="Penn Sefton" userId="S::psefton@3cloudsolutions.com::8a7f85f1-3acb-4b49-b034-4f2a4b43b6c0" providerId="AD" clId="Web-{8B7618D0-3B97-46C4-8A1E-9651BA037468}" dt="2022-04-26T16:12:46.613" v="903" actId="20577"/>
          <ac:spMkLst>
            <pc:docMk/>
            <pc:sldMk cId="2144400185" sldId="2076136580"/>
            <ac:spMk id="35" creationId="{711ABC9A-BDD8-46B3-83A4-8553F96A0679}"/>
          </ac:spMkLst>
        </pc:spChg>
        <pc:spChg chg="mod">
          <ac:chgData name="Penn Sefton" userId="S::psefton@3cloudsolutions.com::8a7f85f1-3acb-4b49-b034-4f2a4b43b6c0" providerId="AD" clId="Web-{8B7618D0-3B97-46C4-8A1E-9651BA037468}" dt="2022-04-26T16:12:20.316" v="888" actId="1076"/>
          <ac:spMkLst>
            <pc:docMk/>
            <pc:sldMk cId="2144400185" sldId="2076136580"/>
            <ac:spMk id="36" creationId="{6EBE9D42-B3E4-4057-BC04-71A2C15BF15D}"/>
          </ac:spMkLst>
        </pc:spChg>
        <pc:spChg chg="mod">
          <ac:chgData name="Penn Sefton" userId="S::psefton@3cloudsolutions.com::8a7f85f1-3acb-4b49-b034-4f2a4b43b6c0" providerId="AD" clId="Web-{8B7618D0-3B97-46C4-8A1E-9651BA037468}" dt="2022-04-26T16:12:33.769" v="891" actId="1076"/>
          <ac:spMkLst>
            <pc:docMk/>
            <pc:sldMk cId="2144400185" sldId="2076136580"/>
            <ac:spMk id="37" creationId="{59975B83-EADB-460E-8085-06C278AB050D}"/>
          </ac:spMkLst>
        </pc:spChg>
        <pc:spChg chg="del">
          <ac:chgData name="Penn Sefton" userId="S::psefton@3cloudsolutions.com::8a7f85f1-3acb-4b49-b034-4f2a4b43b6c0" providerId="AD" clId="Web-{8B7618D0-3B97-46C4-8A1E-9651BA037468}" dt="2022-04-26T16:08:33.671" v="651"/>
          <ac:spMkLst>
            <pc:docMk/>
            <pc:sldMk cId="2144400185" sldId="2076136580"/>
            <ac:spMk id="39" creationId="{FF45636F-CEBF-49DA-BB8E-50F46EEA8C1D}"/>
          </ac:spMkLst>
        </pc:spChg>
        <pc:spChg chg="mod">
          <ac:chgData name="Penn Sefton" userId="S::psefton@3cloudsolutions.com::8a7f85f1-3acb-4b49-b034-4f2a4b43b6c0" providerId="AD" clId="Web-{8B7618D0-3B97-46C4-8A1E-9651BA037468}" dt="2022-04-26T16:12:20.378" v="890" actId="1076"/>
          <ac:spMkLst>
            <pc:docMk/>
            <pc:sldMk cId="2144400185" sldId="2076136580"/>
            <ac:spMk id="45" creationId="{4C6D971A-C031-42B8-8493-8A33D300606B}"/>
          </ac:spMkLst>
        </pc:spChg>
        <pc:spChg chg="mod">
          <ac:chgData name="Penn Sefton" userId="S::psefton@3cloudsolutions.com::8a7f85f1-3acb-4b49-b034-4f2a4b43b6c0" providerId="AD" clId="Web-{8B7618D0-3B97-46C4-8A1E-9651BA037468}" dt="2022-04-26T16:12:33.816" v="893" actId="1076"/>
          <ac:spMkLst>
            <pc:docMk/>
            <pc:sldMk cId="2144400185" sldId="2076136580"/>
            <ac:spMk id="47" creationId="{6B981E8F-5CE2-4595-8830-920DCC9E5716}"/>
          </ac:spMkLst>
        </pc:spChg>
        <pc:spChg chg="del">
          <ac:chgData name="Penn Sefton" userId="S::psefton@3cloudsolutions.com::8a7f85f1-3acb-4b49-b034-4f2a4b43b6c0" providerId="AD" clId="Web-{8B7618D0-3B97-46C4-8A1E-9651BA037468}" dt="2022-04-26T16:08:36.842" v="652"/>
          <ac:spMkLst>
            <pc:docMk/>
            <pc:sldMk cId="2144400185" sldId="2076136580"/>
            <ac:spMk id="49" creationId="{AD43D798-A95A-43C8-9264-706555D83287}"/>
          </ac:spMkLst>
        </pc:spChg>
        <pc:grpChg chg="del">
          <ac:chgData name="Penn Sefton" userId="S::psefton@3cloudsolutions.com::8a7f85f1-3acb-4b49-b034-4f2a4b43b6c0" providerId="AD" clId="Web-{8B7618D0-3B97-46C4-8A1E-9651BA037468}" dt="2022-04-26T16:09:03.140" v="653"/>
          <ac:grpSpMkLst>
            <pc:docMk/>
            <pc:sldMk cId="2144400185" sldId="2076136580"/>
            <ac:grpSpMk id="13" creationId="{E089999E-8546-4324-93FB-BFEF4D6DA7AC}"/>
          </ac:grpSpMkLst>
        </pc:grpChg>
        <pc:grpChg chg="mod">
          <ac:chgData name="Penn Sefton" userId="S::psefton@3cloudsolutions.com::8a7f85f1-3acb-4b49-b034-4f2a4b43b6c0" providerId="AD" clId="Web-{8B7618D0-3B97-46C4-8A1E-9651BA037468}" dt="2022-04-26T16:12:20.363" v="889" actId="1076"/>
          <ac:grpSpMkLst>
            <pc:docMk/>
            <pc:sldMk cId="2144400185" sldId="2076136580"/>
            <ac:grpSpMk id="24" creationId="{8A8D0852-4501-4A74-B445-8A28DA85F9FF}"/>
          </ac:grpSpMkLst>
        </pc:grpChg>
        <pc:grpChg chg="mod">
          <ac:chgData name="Penn Sefton" userId="S::psefton@3cloudsolutions.com::8a7f85f1-3acb-4b49-b034-4f2a4b43b6c0" providerId="AD" clId="Web-{8B7618D0-3B97-46C4-8A1E-9651BA037468}" dt="2022-04-26T16:12:33.801" v="892" actId="1076"/>
          <ac:grpSpMkLst>
            <pc:docMk/>
            <pc:sldMk cId="2144400185" sldId="2076136580"/>
            <ac:grpSpMk id="30" creationId="{D5283344-BA9F-4947-B0BC-49F42677F803}"/>
          </ac:grpSpMkLst>
        </pc:grpChg>
      </pc:sldChg>
      <pc:sldChg chg="modSp">
        <pc:chgData name="Penn Sefton" userId="S::psefton@3cloudsolutions.com::8a7f85f1-3acb-4b49-b034-4f2a4b43b6c0" providerId="AD" clId="Web-{8B7618D0-3B97-46C4-8A1E-9651BA037468}" dt="2022-04-26T16:23:51.566" v="1878" actId="20577"/>
        <pc:sldMkLst>
          <pc:docMk/>
          <pc:sldMk cId="2610899394" sldId="2076136851"/>
        </pc:sldMkLst>
        <pc:spChg chg="mod">
          <ac:chgData name="Penn Sefton" userId="S::psefton@3cloudsolutions.com::8a7f85f1-3acb-4b49-b034-4f2a4b43b6c0" providerId="AD" clId="Web-{8B7618D0-3B97-46C4-8A1E-9651BA037468}" dt="2022-04-26T16:23:51.566" v="1878" actId="20577"/>
          <ac:spMkLst>
            <pc:docMk/>
            <pc:sldMk cId="2610899394" sldId="2076136851"/>
            <ac:spMk id="7" creationId="{693B6394-7237-4552-B859-A850F8946A61}"/>
          </ac:spMkLst>
        </pc:spChg>
        <pc:spChg chg="mod">
          <ac:chgData name="Penn Sefton" userId="S::psefton@3cloudsolutions.com::8a7f85f1-3acb-4b49-b034-4f2a4b43b6c0" providerId="AD" clId="Web-{8B7618D0-3B97-46C4-8A1E-9651BA037468}" dt="2022-04-26T16:16:19.368" v="1118" actId="20577"/>
          <ac:spMkLst>
            <pc:docMk/>
            <pc:sldMk cId="2610899394" sldId="2076136851"/>
            <ac:spMk id="9" creationId="{9652A5D3-3979-4F01-A558-506CC1D089BA}"/>
          </ac:spMkLst>
        </pc:spChg>
      </pc:sldChg>
      <pc:sldChg chg="modSp">
        <pc:chgData name="Penn Sefton" userId="S::psefton@3cloudsolutions.com::8a7f85f1-3acb-4b49-b034-4f2a4b43b6c0" providerId="AD" clId="Web-{8B7618D0-3B97-46C4-8A1E-9651BA037468}" dt="2022-04-26T16:20:15.342" v="1738"/>
        <pc:sldMkLst>
          <pc:docMk/>
          <pc:sldMk cId="4118504717" sldId="2076136856"/>
        </pc:sldMkLst>
        <pc:graphicFrameChg chg="mod modGraphic">
          <ac:chgData name="Penn Sefton" userId="S::psefton@3cloudsolutions.com::8a7f85f1-3acb-4b49-b034-4f2a4b43b6c0" providerId="AD" clId="Web-{8B7618D0-3B97-46C4-8A1E-9651BA037468}" dt="2022-04-26T16:20:15.342" v="1738"/>
          <ac:graphicFrameMkLst>
            <pc:docMk/>
            <pc:sldMk cId="4118504717" sldId="2076136856"/>
            <ac:graphicFrameMk id="5" creationId="{82B20088-4586-4CE2-98A3-973741D74D36}"/>
          </ac:graphicFrameMkLst>
        </pc:graphicFrameChg>
      </pc:sldChg>
      <pc:sldChg chg="modSp">
        <pc:chgData name="Penn Sefton" userId="S::psefton@3cloudsolutions.com::8a7f85f1-3acb-4b49-b034-4f2a4b43b6c0" providerId="AD" clId="Web-{8B7618D0-3B97-46C4-8A1E-9651BA037468}" dt="2022-04-26T16:22:49.658" v="1873" actId="20577"/>
        <pc:sldMkLst>
          <pc:docMk/>
          <pc:sldMk cId="473322682" sldId="2076137329"/>
        </pc:sldMkLst>
        <pc:spChg chg="mod">
          <ac:chgData name="Penn Sefton" userId="S::psefton@3cloudsolutions.com::8a7f85f1-3acb-4b49-b034-4f2a4b43b6c0" providerId="AD" clId="Web-{8B7618D0-3B97-46C4-8A1E-9651BA037468}" dt="2022-04-26T16:22:49.658" v="1873" actId="20577"/>
          <ac:spMkLst>
            <pc:docMk/>
            <pc:sldMk cId="473322682" sldId="2076137329"/>
            <ac:spMk id="1470" creationId="{F2340B60-AA8B-4ADD-A1B3-01C7C731607F}"/>
          </ac:spMkLst>
        </pc:spChg>
      </pc:sldChg>
      <pc:sldChg chg="delSp del">
        <pc:chgData name="Penn Sefton" userId="S::psefton@3cloudsolutions.com::8a7f85f1-3acb-4b49-b034-4f2a4b43b6c0" providerId="AD" clId="Web-{8B7618D0-3B97-46C4-8A1E-9651BA037468}" dt="2022-04-26T16:23:20.909" v="1874"/>
        <pc:sldMkLst>
          <pc:docMk/>
          <pc:sldMk cId="970745724" sldId="2076137330"/>
        </pc:sldMkLst>
        <pc:picChg chg="del">
          <ac:chgData name="Penn Sefton" userId="S::psefton@3cloudsolutions.com::8a7f85f1-3acb-4b49-b034-4f2a4b43b6c0" providerId="AD" clId="Web-{8B7618D0-3B97-46C4-8A1E-9651BA037468}" dt="2022-04-26T16:00:16.471" v="0"/>
          <ac:picMkLst>
            <pc:docMk/>
            <pc:sldMk cId="970745724" sldId="2076137330"/>
            <ac:picMk id="5" creationId="{8683644B-56A4-4983-B8B5-2C86DB6E8A16}"/>
          </ac:picMkLst>
        </pc:picChg>
      </pc:sldChg>
      <pc:sldChg chg="del">
        <pc:chgData name="Penn Sefton" userId="S::psefton@3cloudsolutions.com::8a7f85f1-3acb-4b49-b034-4f2a4b43b6c0" providerId="AD" clId="Web-{8B7618D0-3B97-46C4-8A1E-9651BA037468}" dt="2022-04-26T16:14:44.194" v="1062"/>
        <pc:sldMkLst>
          <pc:docMk/>
          <pc:sldMk cId="4289136504" sldId="2076137338"/>
        </pc:sldMkLst>
      </pc:sldChg>
      <pc:sldChg chg="modSp">
        <pc:chgData name="Penn Sefton" userId="S::psefton@3cloudsolutions.com::8a7f85f1-3acb-4b49-b034-4f2a4b43b6c0" providerId="AD" clId="Web-{8B7618D0-3B97-46C4-8A1E-9651BA037468}" dt="2022-04-26T16:05:23.650" v="411" actId="20577"/>
        <pc:sldMkLst>
          <pc:docMk/>
          <pc:sldMk cId="4069093506" sldId="2076137341"/>
        </pc:sldMkLst>
        <pc:spChg chg="mod">
          <ac:chgData name="Penn Sefton" userId="S::psefton@3cloudsolutions.com::8a7f85f1-3acb-4b49-b034-4f2a4b43b6c0" providerId="AD" clId="Web-{8B7618D0-3B97-46C4-8A1E-9651BA037468}" dt="2022-04-26T16:05:23.650" v="411" actId="20577"/>
          <ac:spMkLst>
            <pc:docMk/>
            <pc:sldMk cId="4069093506" sldId="2076137341"/>
            <ac:spMk id="7" creationId="{2F370509-A2A0-3F4C-ACA8-E711DA8FD75B}"/>
          </ac:spMkLst>
        </pc:spChg>
      </pc:sldChg>
      <pc:sldChg chg="delSp del">
        <pc:chgData name="Penn Sefton" userId="S::psefton@3cloudsolutions.com::8a7f85f1-3acb-4b49-b034-4f2a4b43b6c0" providerId="AD" clId="Web-{8B7618D0-3B97-46C4-8A1E-9651BA037468}" dt="2022-04-26T16:00:19.472" v="2"/>
        <pc:sldMkLst>
          <pc:docMk/>
          <pc:sldMk cId="3130716162" sldId="2076137342"/>
        </pc:sldMkLst>
        <pc:picChg chg="del">
          <ac:chgData name="Penn Sefton" userId="S::psefton@3cloudsolutions.com::8a7f85f1-3acb-4b49-b034-4f2a4b43b6c0" providerId="AD" clId="Web-{8B7618D0-3B97-46C4-8A1E-9651BA037468}" dt="2022-04-26T16:00:18.597" v="1"/>
          <ac:picMkLst>
            <pc:docMk/>
            <pc:sldMk cId="3130716162" sldId="2076137342"/>
            <ac:picMk id="5" creationId="{48C74F5B-6A95-49E1-82DC-1F6B4FC449CC}"/>
          </ac:picMkLst>
        </pc:picChg>
      </pc:sldChg>
      <pc:sldChg chg="modSp">
        <pc:chgData name="Penn Sefton" userId="S::psefton@3cloudsolutions.com::8a7f85f1-3acb-4b49-b034-4f2a4b43b6c0" providerId="AD" clId="Web-{8B7618D0-3B97-46C4-8A1E-9651BA037468}" dt="2022-04-26T16:06:35.386" v="489" actId="20577"/>
        <pc:sldMkLst>
          <pc:docMk/>
          <pc:sldMk cId="1349460011" sldId="2076137343"/>
        </pc:sldMkLst>
        <pc:spChg chg="mod">
          <ac:chgData name="Penn Sefton" userId="S::psefton@3cloudsolutions.com::8a7f85f1-3acb-4b49-b034-4f2a4b43b6c0" providerId="AD" clId="Web-{8B7618D0-3B97-46C4-8A1E-9651BA037468}" dt="2022-04-26T16:06:35.386" v="489" actId="20577"/>
          <ac:spMkLst>
            <pc:docMk/>
            <pc:sldMk cId="1349460011" sldId="2076137343"/>
            <ac:spMk id="7" creationId="{2F370509-A2A0-3F4C-ACA8-E711DA8FD75B}"/>
          </ac:spMkLst>
        </pc:spChg>
      </pc:sldChg>
      <pc:sldChg chg="del">
        <pc:chgData name="Penn Sefton" userId="S::psefton@3cloudsolutions.com::8a7f85f1-3acb-4b49-b034-4f2a4b43b6c0" providerId="AD" clId="Web-{8B7618D0-3B97-46C4-8A1E-9651BA037468}" dt="2022-04-26T16:14:47.819" v="1063"/>
        <pc:sldMkLst>
          <pc:docMk/>
          <pc:sldMk cId="3272531319" sldId="2076137345"/>
        </pc:sldMkLst>
      </pc:sldChg>
    </pc:docChg>
  </pc:docChgLst>
  <pc:docChgLst>
    <pc:chgData name="Penn Sefton" userId="S::psefton@3cloudsolutions.com::8a7f85f1-3acb-4b49-b034-4f2a4b43b6c0" providerId="AD" clId="Web-{2EAED16F-03F7-4CB7-AF01-CB944F0E312A}"/>
    <pc:docChg chg="modSld">
      <pc:chgData name="Penn Sefton" userId="S::psefton@3cloudsolutions.com::8a7f85f1-3acb-4b49-b034-4f2a4b43b6c0" providerId="AD" clId="Web-{2EAED16F-03F7-4CB7-AF01-CB944F0E312A}" dt="2022-04-26T16:31:39.252" v="39" actId="20577"/>
      <pc:docMkLst>
        <pc:docMk/>
      </pc:docMkLst>
      <pc:sldChg chg="modSp">
        <pc:chgData name="Penn Sefton" userId="S::psefton@3cloudsolutions.com::8a7f85f1-3acb-4b49-b034-4f2a4b43b6c0" providerId="AD" clId="Web-{2EAED16F-03F7-4CB7-AF01-CB944F0E312A}" dt="2022-04-26T16:31:39.252" v="39" actId="20577"/>
        <pc:sldMkLst>
          <pc:docMk/>
          <pc:sldMk cId="2960019598" sldId="2076136837"/>
        </pc:sldMkLst>
        <pc:spChg chg="mod">
          <ac:chgData name="Penn Sefton" userId="S::psefton@3cloudsolutions.com::8a7f85f1-3acb-4b49-b034-4f2a4b43b6c0" providerId="AD" clId="Web-{2EAED16F-03F7-4CB7-AF01-CB944F0E312A}" dt="2022-04-26T16:31:39.252" v="39" actId="20577"/>
          <ac:spMkLst>
            <pc:docMk/>
            <pc:sldMk cId="2960019598" sldId="2076136837"/>
            <ac:spMk id="8" creationId="{DB99A9E8-2ECA-415D-BCFE-12535DC70CD3}"/>
          </ac:spMkLst>
        </pc:spChg>
      </pc:sldChg>
      <pc:sldChg chg="modSp">
        <pc:chgData name="Penn Sefton" userId="S::psefton@3cloudsolutions.com::8a7f85f1-3acb-4b49-b034-4f2a4b43b6c0" providerId="AD" clId="Web-{2EAED16F-03F7-4CB7-AF01-CB944F0E312A}" dt="2022-04-26T16:31:28.736" v="37" actId="20577"/>
        <pc:sldMkLst>
          <pc:docMk/>
          <pc:sldMk cId="4118458982" sldId="2076137326"/>
        </pc:sldMkLst>
        <pc:spChg chg="mod">
          <ac:chgData name="Penn Sefton" userId="S::psefton@3cloudsolutions.com::8a7f85f1-3acb-4b49-b034-4f2a4b43b6c0" providerId="AD" clId="Web-{2EAED16F-03F7-4CB7-AF01-CB944F0E312A}" dt="2022-04-26T16:31:28.736" v="37" actId="20577"/>
          <ac:spMkLst>
            <pc:docMk/>
            <pc:sldMk cId="4118458982" sldId="2076137326"/>
            <ac:spMk id="2" creationId="{CC27DD92-60BD-4E95-B4B1-7CC7087E8DB3}"/>
          </ac:spMkLst>
        </pc:spChg>
      </pc:sldChg>
    </pc:docChg>
  </pc:docChgLst>
  <pc:docChgLst>
    <pc:chgData name="Chelsea Gentry" userId="S::cgentry@3cloudsolutions.com::8efbc929-5283-408c-9d3c-eff1d987ed58" providerId="AD" clId="Web-{3ADCEBC2-4C60-40ED-AF61-2C8191A111B6}"/>
    <pc:docChg chg="addSld delSld modSld">
      <pc:chgData name="Chelsea Gentry" userId="S::cgentry@3cloudsolutions.com::8efbc929-5283-408c-9d3c-eff1d987ed58" providerId="AD" clId="Web-{3ADCEBC2-4C60-40ED-AF61-2C8191A111B6}" dt="2022-03-10T15:16:01.470" v="542" actId="20577"/>
      <pc:docMkLst>
        <pc:docMk/>
      </pc:docMkLst>
      <pc:sldChg chg="modSp">
        <pc:chgData name="Chelsea Gentry" userId="S::cgentry@3cloudsolutions.com::8efbc929-5283-408c-9d3c-eff1d987ed58" providerId="AD" clId="Web-{3ADCEBC2-4C60-40ED-AF61-2C8191A111B6}" dt="2022-03-10T14:33:42.161" v="4" actId="20577"/>
        <pc:sldMkLst>
          <pc:docMk/>
          <pc:sldMk cId="2610899394" sldId="2076136851"/>
        </pc:sldMkLst>
        <pc:spChg chg="mod">
          <ac:chgData name="Chelsea Gentry" userId="S::cgentry@3cloudsolutions.com::8efbc929-5283-408c-9d3c-eff1d987ed58" providerId="AD" clId="Web-{3ADCEBC2-4C60-40ED-AF61-2C8191A111B6}" dt="2022-03-10T14:33:42.161" v="4" actId="20577"/>
          <ac:spMkLst>
            <pc:docMk/>
            <pc:sldMk cId="2610899394" sldId="2076136851"/>
            <ac:spMk id="7" creationId="{693B6394-7237-4552-B859-A850F8946A61}"/>
          </ac:spMkLst>
        </pc:spChg>
      </pc:sldChg>
      <pc:sldChg chg="del">
        <pc:chgData name="Chelsea Gentry" userId="S::cgentry@3cloudsolutions.com::8efbc929-5283-408c-9d3c-eff1d987ed58" providerId="AD" clId="Web-{3ADCEBC2-4C60-40ED-AF61-2C8191A111B6}" dt="2022-03-10T14:39:58.670" v="184"/>
        <pc:sldMkLst>
          <pc:docMk/>
          <pc:sldMk cId="442777314" sldId="2076136863"/>
        </pc:sldMkLst>
      </pc:sldChg>
      <pc:sldChg chg="del">
        <pc:chgData name="Chelsea Gentry" userId="S::cgentry@3cloudsolutions.com::8efbc929-5283-408c-9d3c-eff1d987ed58" providerId="AD" clId="Web-{3ADCEBC2-4C60-40ED-AF61-2C8191A111B6}" dt="2022-03-10T14:40:23.374" v="187"/>
        <pc:sldMkLst>
          <pc:docMk/>
          <pc:sldMk cId="4152905825" sldId="2076136877"/>
        </pc:sldMkLst>
      </pc:sldChg>
      <pc:sldChg chg="addSp delSp modSp">
        <pc:chgData name="Chelsea Gentry" userId="S::cgentry@3cloudsolutions.com::8efbc929-5283-408c-9d3c-eff1d987ed58" providerId="AD" clId="Web-{3ADCEBC2-4C60-40ED-AF61-2C8191A111B6}" dt="2022-03-10T15:11:59.667" v="499" actId="20577"/>
        <pc:sldMkLst>
          <pc:docMk/>
          <pc:sldMk cId="473322682" sldId="2076137329"/>
        </pc:sldMkLst>
        <pc:spChg chg="del">
          <ac:chgData name="Chelsea Gentry" userId="S::cgentry@3cloudsolutions.com::8efbc929-5283-408c-9d3c-eff1d987ed58" providerId="AD" clId="Web-{3ADCEBC2-4C60-40ED-AF61-2C8191A111B6}" dt="2022-03-10T14:42:53.096" v="257"/>
          <ac:spMkLst>
            <pc:docMk/>
            <pc:sldMk cId="473322682" sldId="2076137329"/>
            <ac:spMk id="9" creationId="{8F5B1A0C-86A9-471E-B6EE-FBC471FB5EB0}"/>
          </ac:spMkLst>
        </pc:spChg>
        <pc:spChg chg="add del mod">
          <ac:chgData name="Chelsea Gentry" userId="S::cgentry@3cloudsolutions.com::8efbc929-5283-408c-9d3c-eff1d987ed58" providerId="AD" clId="Web-{3ADCEBC2-4C60-40ED-AF61-2C8191A111B6}" dt="2022-03-10T14:54:54.206" v="351"/>
          <ac:spMkLst>
            <pc:docMk/>
            <pc:sldMk cId="473322682" sldId="2076137329"/>
            <ac:spMk id="1466" creationId="{E1740A2A-4DF9-4B18-85FE-71864DE5DDC4}"/>
          </ac:spMkLst>
        </pc:spChg>
        <pc:spChg chg="add del mod">
          <ac:chgData name="Chelsea Gentry" userId="S::cgentry@3cloudsolutions.com::8efbc929-5283-408c-9d3c-eff1d987ed58" providerId="AD" clId="Web-{3ADCEBC2-4C60-40ED-AF61-2C8191A111B6}" dt="2022-03-10T14:57:56.820" v="386"/>
          <ac:spMkLst>
            <pc:docMk/>
            <pc:sldMk cId="473322682" sldId="2076137329"/>
            <ac:spMk id="1467" creationId="{97339668-5B22-4676-A1B8-CD6191B36D7B}"/>
          </ac:spMkLst>
        </pc:spChg>
        <pc:spChg chg="add del mod">
          <ac:chgData name="Chelsea Gentry" userId="S::cgentry@3cloudsolutions.com::8efbc929-5283-408c-9d3c-eff1d987ed58" providerId="AD" clId="Web-{3ADCEBC2-4C60-40ED-AF61-2C8191A111B6}" dt="2022-03-10T14:56:48.490" v="374"/>
          <ac:spMkLst>
            <pc:docMk/>
            <pc:sldMk cId="473322682" sldId="2076137329"/>
            <ac:spMk id="1468" creationId="{97339668-5B22-4676-A1B8-CD6191B36D7B}"/>
          </ac:spMkLst>
        </pc:spChg>
        <pc:spChg chg="add mod">
          <ac:chgData name="Chelsea Gentry" userId="S::cgentry@3cloudsolutions.com::8efbc929-5283-408c-9d3c-eff1d987ed58" providerId="AD" clId="Web-{3ADCEBC2-4C60-40ED-AF61-2C8191A111B6}" dt="2022-03-10T15:11:59.667" v="499" actId="20577"/>
          <ac:spMkLst>
            <pc:docMk/>
            <pc:sldMk cId="473322682" sldId="2076137329"/>
            <ac:spMk id="1470" creationId="{F2340B60-AA8B-4ADD-A1B3-01C7C731607F}"/>
          </ac:spMkLst>
        </pc:spChg>
        <pc:graphicFrameChg chg="del mod modGraphic">
          <ac:chgData name="Chelsea Gentry" userId="S::cgentry@3cloudsolutions.com::8efbc929-5283-408c-9d3c-eff1d987ed58" providerId="AD" clId="Web-{3ADCEBC2-4C60-40ED-AF61-2C8191A111B6}" dt="2022-03-10T14:54:50.487" v="350"/>
          <ac:graphicFrameMkLst>
            <pc:docMk/>
            <pc:sldMk cId="473322682" sldId="2076137329"/>
            <ac:graphicFrameMk id="12" creationId="{9064AB80-769B-4C2F-910A-955AB339851F}"/>
          </ac:graphicFrameMkLst>
        </pc:graphicFrameChg>
      </pc:sldChg>
      <pc:sldChg chg="modSp">
        <pc:chgData name="Chelsea Gentry" userId="S::cgentry@3cloudsolutions.com::8efbc929-5283-408c-9d3c-eff1d987ed58" providerId="AD" clId="Web-{3ADCEBC2-4C60-40ED-AF61-2C8191A111B6}" dt="2022-03-10T14:54:29.471" v="344" actId="20577"/>
        <pc:sldMkLst>
          <pc:docMk/>
          <pc:sldMk cId="970745724" sldId="2076137330"/>
        </pc:sldMkLst>
        <pc:spChg chg="mod">
          <ac:chgData name="Chelsea Gentry" userId="S::cgentry@3cloudsolutions.com::8efbc929-5283-408c-9d3c-eff1d987ed58" providerId="AD" clId="Web-{3ADCEBC2-4C60-40ED-AF61-2C8191A111B6}" dt="2022-03-10T14:54:29.471" v="344" actId="20577"/>
          <ac:spMkLst>
            <pc:docMk/>
            <pc:sldMk cId="970745724" sldId="2076137330"/>
            <ac:spMk id="2" creationId="{907DE227-C02A-4B34-B6C9-25A07C7015A6}"/>
          </ac:spMkLst>
        </pc:spChg>
        <pc:picChg chg="mod">
          <ac:chgData name="Chelsea Gentry" userId="S::cgentry@3cloudsolutions.com::8efbc929-5283-408c-9d3c-eff1d987ed58" providerId="AD" clId="Web-{3ADCEBC2-4C60-40ED-AF61-2C8191A111B6}" dt="2022-03-10T14:40:36.671" v="189" actId="1076"/>
          <ac:picMkLst>
            <pc:docMk/>
            <pc:sldMk cId="970745724" sldId="2076137330"/>
            <ac:picMk id="5" creationId="{8683644B-56A4-4983-B8B5-2C86DB6E8A16}"/>
          </ac:picMkLst>
        </pc:picChg>
      </pc:sldChg>
      <pc:sldChg chg="del">
        <pc:chgData name="Chelsea Gentry" userId="S::cgentry@3cloudsolutions.com::8efbc929-5283-408c-9d3c-eff1d987ed58" providerId="AD" clId="Web-{3ADCEBC2-4C60-40ED-AF61-2C8191A111B6}" dt="2022-03-10T14:39:51.873" v="183"/>
        <pc:sldMkLst>
          <pc:docMk/>
          <pc:sldMk cId="3251349988" sldId="2076137331"/>
        </pc:sldMkLst>
      </pc:sldChg>
      <pc:sldChg chg="del">
        <pc:chgData name="Chelsea Gentry" userId="S::cgentry@3cloudsolutions.com::8efbc929-5283-408c-9d3c-eff1d987ed58" providerId="AD" clId="Web-{3ADCEBC2-4C60-40ED-AF61-2C8191A111B6}" dt="2022-03-10T14:40:03.201" v="185"/>
        <pc:sldMkLst>
          <pc:docMk/>
          <pc:sldMk cId="1260645456" sldId="2076137332"/>
        </pc:sldMkLst>
      </pc:sldChg>
      <pc:sldChg chg="del">
        <pc:chgData name="Chelsea Gentry" userId="S::cgentry@3cloudsolutions.com::8efbc929-5283-408c-9d3c-eff1d987ed58" providerId="AD" clId="Web-{3ADCEBC2-4C60-40ED-AF61-2C8191A111B6}" dt="2022-03-10T14:44:33.723" v="264"/>
        <pc:sldMkLst>
          <pc:docMk/>
          <pc:sldMk cId="3666987803" sldId="2076137334"/>
        </pc:sldMkLst>
      </pc:sldChg>
      <pc:sldChg chg="del">
        <pc:chgData name="Chelsea Gentry" userId="S::cgentry@3cloudsolutions.com::8efbc929-5283-408c-9d3c-eff1d987ed58" providerId="AD" clId="Web-{3ADCEBC2-4C60-40ED-AF61-2C8191A111B6}" dt="2022-03-10T14:40:12.092" v="186"/>
        <pc:sldMkLst>
          <pc:docMk/>
          <pc:sldMk cId="1029281133" sldId="2076137335"/>
        </pc:sldMkLst>
      </pc:sldChg>
      <pc:sldChg chg="delSp">
        <pc:chgData name="Chelsea Gentry" userId="S::cgentry@3cloudsolutions.com::8efbc929-5283-408c-9d3c-eff1d987ed58" providerId="AD" clId="Web-{3ADCEBC2-4C60-40ED-AF61-2C8191A111B6}" dt="2022-03-10T14:44:36.770" v="265"/>
        <pc:sldMkLst>
          <pc:docMk/>
          <pc:sldMk cId="1379159855" sldId="2076137336"/>
        </pc:sldMkLst>
        <pc:spChg chg="del">
          <ac:chgData name="Chelsea Gentry" userId="S::cgentry@3cloudsolutions.com::8efbc929-5283-408c-9d3c-eff1d987ed58" providerId="AD" clId="Web-{3ADCEBC2-4C60-40ED-AF61-2C8191A111B6}" dt="2022-03-10T14:44:36.770" v="265"/>
          <ac:spMkLst>
            <pc:docMk/>
            <pc:sldMk cId="1379159855" sldId="2076137336"/>
            <ac:spMk id="9" creationId="{E70040A0-FB4A-453B-B099-5EF673514FB2}"/>
          </ac:spMkLst>
        </pc:spChg>
      </pc:sldChg>
      <pc:sldChg chg="addSp delSp modSp">
        <pc:chgData name="Chelsea Gentry" userId="S::cgentry@3cloudsolutions.com::8efbc929-5283-408c-9d3c-eff1d987ed58" providerId="AD" clId="Web-{3ADCEBC2-4C60-40ED-AF61-2C8191A111B6}" dt="2022-03-10T15:16:01.470" v="542" actId="20577"/>
        <pc:sldMkLst>
          <pc:docMk/>
          <pc:sldMk cId="4289136504" sldId="2076137338"/>
        </pc:sldMkLst>
        <pc:spChg chg="add del mod">
          <ac:chgData name="Chelsea Gentry" userId="S::cgentry@3cloudsolutions.com::8efbc929-5283-408c-9d3c-eff1d987ed58" providerId="AD" clId="Web-{3ADCEBC2-4C60-40ED-AF61-2C8191A111B6}" dt="2022-03-10T14:53:22.126" v="338"/>
          <ac:spMkLst>
            <pc:docMk/>
            <pc:sldMk cId="4289136504" sldId="2076137338"/>
            <ac:spMk id="5" creationId="{2B34B02C-2EA3-4A7F-B075-2288429B8383}"/>
          </ac:spMkLst>
        </pc:spChg>
        <pc:spChg chg="mod">
          <ac:chgData name="Chelsea Gentry" userId="S::cgentry@3cloudsolutions.com::8efbc929-5283-408c-9d3c-eff1d987ed58" providerId="AD" clId="Web-{3ADCEBC2-4C60-40ED-AF61-2C8191A111B6}" dt="2022-03-10T15:16:01.470" v="542" actId="20577"/>
          <ac:spMkLst>
            <pc:docMk/>
            <pc:sldMk cId="4289136504" sldId="2076137338"/>
            <ac:spMk id="6" creationId="{36D72232-D479-46C5-BBD9-012A7AF110C0}"/>
          </ac:spMkLst>
        </pc:spChg>
      </pc:sldChg>
      <pc:sldChg chg="addSp delSp modSp mod modClrScheme chgLayout">
        <pc:chgData name="Chelsea Gentry" userId="S::cgentry@3cloudsolutions.com::8efbc929-5283-408c-9d3c-eff1d987ed58" providerId="AD" clId="Web-{3ADCEBC2-4C60-40ED-AF61-2C8191A111B6}" dt="2022-03-10T15:12:32.762" v="505" actId="20577"/>
        <pc:sldMkLst>
          <pc:docMk/>
          <pc:sldMk cId="4069093506" sldId="2076137341"/>
        </pc:sldMkLst>
        <pc:spChg chg="add del mod">
          <ac:chgData name="Chelsea Gentry" userId="S::cgentry@3cloudsolutions.com::8efbc929-5283-408c-9d3c-eff1d987ed58" providerId="AD" clId="Web-{3ADCEBC2-4C60-40ED-AF61-2C8191A111B6}" dt="2022-03-10T14:59:18.743" v="392"/>
          <ac:spMkLst>
            <pc:docMk/>
            <pc:sldMk cId="4069093506" sldId="2076137341"/>
            <ac:spMk id="3" creationId="{57E17978-B672-4FC7-8807-4A272F944E2F}"/>
          </ac:spMkLst>
        </pc:spChg>
        <pc:spChg chg="mod ord">
          <ac:chgData name="Chelsea Gentry" userId="S::cgentry@3cloudsolutions.com::8efbc929-5283-408c-9d3c-eff1d987ed58" providerId="AD" clId="Web-{3ADCEBC2-4C60-40ED-AF61-2C8191A111B6}" dt="2022-03-10T15:00:03.323" v="397"/>
          <ac:spMkLst>
            <pc:docMk/>
            <pc:sldMk cId="4069093506" sldId="2076137341"/>
            <ac:spMk id="4" creationId="{101D03F6-821C-8A49-9D2C-FC4E91EDF105}"/>
          </ac:spMkLst>
        </pc:spChg>
        <pc:spChg chg="add del mod ord">
          <ac:chgData name="Chelsea Gentry" userId="S::cgentry@3cloudsolutions.com::8efbc929-5283-408c-9d3c-eff1d987ed58" providerId="AD" clId="Web-{3ADCEBC2-4C60-40ED-AF61-2C8191A111B6}" dt="2022-03-10T15:08:50.866" v="459"/>
          <ac:spMkLst>
            <pc:docMk/>
            <pc:sldMk cId="4069093506" sldId="2076137341"/>
            <ac:spMk id="5" creationId="{D2F31DAA-7376-4C24-A0F8-5E050E0FB482}"/>
          </ac:spMkLst>
        </pc:spChg>
        <pc:spChg chg="del mod">
          <ac:chgData name="Chelsea Gentry" userId="S::cgentry@3cloudsolutions.com::8efbc929-5283-408c-9d3c-eff1d987ed58" providerId="AD" clId="Web-{3ADCEBC2-4C60-40ED-AF61-2C8191A111B6}" dt="2022-03-10T14:54:47.472" v="348"/>
          <ac:spMkLst>
            <pc:docMk/>
            <pc:sldMk cId="4069093506" sldId="2076137341"/>
            <ac:spMk id="6" creationId="{7C07FB8C-51E1-E842-9D03-D55CC57C4A9A}"/>
          </ac:spMkLst>
        </pc:spChg>
        <pc:spChg chg="mod ord">
          <ac:chgData name="Chelsea Gentry" userId="S::cgentry@3cloudsolutions.com::8efbc929-5283-408c-9d3c-eff1d987ed58" providerId="AD" clId="Web-{3ADCEBC2-4C60-40ED-AF61-2C8191A111B6}" dt="2022-03-10T15:12:32.762" v="505" actId="20577"/>
          <ac:spMkLst>
            <pc:docMk/>
            <pc:sldMk cId="4069093506" sldId="2076137341"/>
            <ac:spMk id="7" creationId="{2F370509-A2A0-3F4C-ACA8-E711DA8FD75B}"/>
          </ac:spMkLst>
        </pc:spChg>
        <pc:spChg chg="mod ord">
          <ac:chgData name="Chelsea Gentry" userId="S::cgentry@3cloudsolutions.com::8efbc929-5283-408c-9d3c-eff1d987ed58" providerId="AD" clId="Web-{3ADCEBC2-4C60-40ED-AF61-2C8191A111B6}" dt="2022-03-10T15:00:03.323" v="397"/>
          <ac:spMkLst>
            <pc:docMk/>
            <pc:sldMk cId="4069093506" sldId="2076137341"/>
            <ac:spMk id="8" creationId="{7E8AAD9B-A361-9545-92E2-B97E2E78D309}"/>
          </ac:spMkLst>
        </pc:spChg>
        <pc:spChg chg="add del mod ord">
          <ac:chgData name="Chelsea Gentry" userId="S::cgentry@3cloudsolutions.com::8efbc929-5283-408c-9d3c-eff1d987ed58" providerId="AD" clId="Web-{3ADCEBC2-4C60-40ED-AF61-2C8191A111B6}" dt="2022-03-10T15:00:06.557" v="398"/>
          <ac:spMkLst>
            <pc:docMk/>
            <pc:sldMk cId="4069093506" sldId="2076137341"/>
            <ac:spMk id="9" creationId="{BF0C679F-762F-44F6-BA71-2B29C019480C}"/>
          </ac:spMkLst>
        </pc:spChg>
        <pc:spChg chg="mod ord">
          <ac:chgData name="Chelsea Gentry" userId="S::cgentry@3cloudsolutions.com::8efbc929-5283-408c-9d3c-eff1d987ed58" providerId="AD" clId="Web-{3ADCEBC2-4C60-40ED-AF61-2C8191A111B6}" dt="2022-03-10T15:08:48.350" v="458" actId="20577"/>
          <ac:spMkLst>
            <pc:docMk/>
            <pc:sldMk cId="4069093506" sldId="2076137341"/>
            <ac:spMk id="15" creationId="{15E795AE-2ADC-E643-B535-A5E23279842B}"/>
          </ac:spMkLst>
        </pc:spChg>
        <pc:spChg chg="add del">
          <ac:chgData name="Chelsea Gentry" userId="S::cgentry@3cloudsolutions.com::8efbc929-5283-408c-9d3c-eff1d987ed58" providerId="AD" clId="Web-{3ADCEBC2-4C60-40ED-AF61-2C8191A111B6}" dt="2022-03-10T15:08:31.350" v="456"/>
          <ac:spMkLst>
            <pc:docMk/>
            <pc:sldMk cId="4069093506" sldId="2076137341"/>
            <ac:spMk id="19" creationId="{5FD1C56C-FBD1-42A5-91A2-D7C2FE6AA01A}"/>
          </ac:spMkLst>
        </pc:spChg>
        <pc:picChg chg="add del mod">
          <ac:chgData name="Chelsea Gentry" userId="S::cgentry@3cloudsolutions.com::8efbc929-5283-408c-9d3c-eff1d987ed58" providerId="AD" clId="Web-{3ADCEBC2-4C60-40ED-AF61-2C8191A111B6}" dt="2022-03-10T15:03:39.218" v="405"/>
          <ac:picMkLst>
            <pc:docMk/>
            <pc:sldMk cId="4069093506" sldId="2076137341"/>
            <ac:picMk id="10" creationId="{890D0A61-756A-4F93-95DD-85C7F9662362}"/>
          </ac:picMkLst>
        </pc:picChg>
        <pc:picChg chg="add del mod">
          <ac:chgData name="Chelsea Gentry" userId="S::cgentry@3cloudsolutions.com::8efbc929-5283-408c-9d3c-eff1d987ed58" providerId="AD" clId="Web-{3ADCEBC2-4C60-40ED-AF61-2C8191A111B6}" dt="2022-03-10T15:06:24.034" v="430"/>
          <ac:picMkLst>
            <pc:docMk/>
            <pc:sldMk cId="4069093506" sldId="2076137341"/>
            <ac:picMk id="11" creationId="{73931B6C-6FA9-4111-9FD3-CAD45E254801}"/>
          </ac:picMkLst>
        </pc:picChg>
        <pc:picChg chg="add del mod">
          <ac:chgData name="Chelsea Gentry" userId="S::cgentry@3cloudsolutions.com::8efbc929-5283-408c-9d3c-eff1d987ed58" providerId="AD" clId="Web-{3ADCEBC2-4C60-40ED-AF61-2C8191A111B6}" dt="2022-03-10T15:05:56.424" v="420"/>
          <ac:picMkLst>
            <pc:docMk/>
            <pc:sldMk cId="4069093506" sldId="2076137341"/>
            <ac:picMk id="12" creationId="{CC126851-1AAF-4799-929E-E4A54C892AF7}"/>
          </ac:picMkLst>
        </pc:picChg>
        <pc:picChg chg="add del mod">
          <ac:chgData name="Chelsea Gentry" userId="S::cgentry@3cloudsolutions.com::8efbc929-5283-408c-9d3c-eff1d987ed58" providerId="AD" clId="Web-{3ADCEBC2-4C60-40ED-AF61-2C8191A111B6}" dt="2022-03-10T15:05:54.690" v="419"/>
          <ac:picMkLst>
            <pc:docMk/>
            <pc:sldMk cId="4069093506" sldId="2076137341"/>
            <ac:picMk id="13" creationId="{23ECD88C-5E00-4884-A472-10CAB1B3A103}"/>
          </ac:picMkLst>
        </pc:picChg>
        <pc:picChg chg="add del mod">
          <ac:chgData name="Chelsea Gentry" userId="S::cgentry@3cloudsolutions.com::8efbc929-5283-408c-9d3c-eff1d987ed58" providerId="AD" clId="Web-{3ADCEBC2-4C60-40ED-AF61-2C8191A111B6}" dt="2022-03-10T15:05:19.408" v="413"/>
          <ac:picMkLst>
            <pc:docMk/>
            <pc:sldMk cId="4069093506" sldId="2076137341"/>
            <ac:picMk id="14" creationId="{08021E4A-C179-4F4B-B57A-2F7F766B6BD6}"/>
          </ac:picMkLst>
        </pc:picChg>
        <pc:picChg chg="add del mod">
          <ac:chgData name="Chelsea Gentry" userId="S::cgentry@3cloudsolutions.com::8efbc929-5283-408c-9d3c-eff1d987ed58" providerId="AD" clId="Web-{3ADCEBC2-4C60-40ED-AF61-2C8191A111B6}" dt="2022-03-10T15:08:18.146" v="451"/>
          <ac:picMkLst>
            <pc:docMk/>
            <pc:sldMk cId="4069093506" sldId="2076137341"/>
            <ac:picMk id="16" creationId="{6D4D4B91-CDF3-4297-857D-724A718B905E}"/>
          </ac:picMkLst>
        </pc:picChg>
        <pc:picChg chg="add mod">
          <ac:chgData name="Chelsea Gentry" userId="S::cgentry@3cloudsolutions.com::8efbc929-5283-408c-9d3c-eff1d987ed58" providerId="AD" clId="Web-{3ADCEBC2-4C60-40ED-AF61-2C8191A111B6}" dt="2022-03-10T15:12:18.089" v="501" actId="1076"/>
          <ac:picMkLst>
            <pc:docMk/>
            <pc:sldMk cId="4069093506" sldId="2076137341"/>
            <ac:picMk id="17" creationId="{EC85486A-AED1-4A2B-966F-FAC64E0D66A4}"/>
          </ac:picMkLst>
        </pc:picChg>
        <pc:picChg chg="add del mod">
          <ac:chgData name="Chelsea Gentry" userId="S::cgentry@3cloudsolutions.com::8efbc929-5283-408c-9d3c-eff1d987ed58" providerId="AD" clId="Web-{3ADCEBC2-4C60-40ED-AF61-2C8191A111B6}" dt="2022-03-10T15:08:19.162" v="452"/>
          <ac:picMkLst>
            <pc:docMk/>
            <pc:sldMk cId="4069093506" sldId="2076137341"/>
            <ac:picMk id="18" creationId="{5625FEEF-3DA3-4244-A10D-A634FF8FA181}"/>
          </ac:picMkLst>
        </pc:picChg>
      </pc:sldChg>
      <pc:sldChg chg="addSp modSp new">
        <pc:chgData name="Chelsea Gentry" userId="S::cgentry@3cloudsolutions.com::8efbc929-5283-408c-9d3c-eff1d987ed58" providerId="AD" clId="Web-{3ADCEBC2-4C60-40ED-AF61-2C8191A111B6}" dt="2022-03-10T14:54:37.534" v="347" actId="20577"/>
        <pc:sldMkLst>
          <pc:docMk/>
          <pc:sldMk cId="3130716162" sldId="2076137342"/>
        </pc:sldMkLst>
        <pc:spChg chg="mod">
          <ac:chgData name="Chelsea Gentry" userId="S::cgentry@3cloudsolutions.com::8efbc929-5283-408c-9d3c-eff1d987ed58" providerId="AD" clId="Web-{3ADCEBC2-4C60-40ED-AF61-2C8191A111B6}" dt="2022-03-10T14:54:37.534" v="347" actId="20577"/>
          <ac:spMkLst>
            <pc:docMk/>
            <pc:sldMk cId="3130716162" sldId="2076137342"/>
            <ac:spMk id="2" creationId="{0ED3745E-1125-4769-8480-F768706080C4}"/>
          </ac:spMkLst>
        </pc:spChg>
        <pc:picChg chg="add mod">
          <ac:chgData name="Chelsea Gentry" userId="S::cgentry@3cloudsolutions.com::8efbc929-5283-408c-9d3c-eff1d987ed58" providerId="AD" clId="Web-{3ADCEBC2-4C60-40ED-AF61-2C8191A111B6}" dt="2022-03-10T14:54:09.830" v="343" actId="1076"/>
          <ac:picMkLst>
            <pc:docMk/>
            <pc:sldMk cId="3130716162" sldId="2076137342"/>
            <ac:picMk id="5" creationId="{48C74F5B-6A95-49E1-82DC-1F6B4FC449CC}"/>
          </ac:picMkLst>
        </pc:picChg>
      </pc:sldChg>
    </pc:docChg>
  </pc:docChgLst>
</pc:chgInfo>
</file>

<file path=ppt/media/hdphoto1.wdp>
</file>

<file path=ppt/media/hdphoto2.wdp>
</file>

<file path=ppt/media/image1.jpeg>
</file>

<file path=ppt/media/image10.jpeg>
</file>

<file path=ppt/media/image11.png>
</file>

<file path=ppt/media/image12.svg>
</file>

<file path=ppt/media/image13.png>
</file>

<file path=ppt/media/image14.sv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svg>
</file>

<file path=ppt/media/image4.png>
</file>

<file path=ppt/media/image5.jpe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panose="020B0604020202020204" pitchFamily="34" charset="0"/>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panose="020B0604020202020204" pitchFamily="34" charset="0"/>
              </a:defRPr>
            </a:lvl1pPr>
          </a:lstStyle>
          <a:p>
            <a:fld id="{09B548EB-F39F-5E4D-AD3F-6374C4537AC2}" type="datetimeFigureOut">
              <a:rPr lang="en-US" smtClean="0"/>
              <a:pPr/>
              <a:t>4/28/2022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panose="020B0604020202020204" pitchFamily="34" charset="0"/>
              </a:defRPr>
            </a:lvl1pPr>
          </a:lstStyle>
          <a:p>
            <a:fld id="{DA52A097-BA80-8645-8CBD-34D15B049882}" type="slidenum">
              <a:rPr lang="en-US" smtClean="0"/>
              <a:pPr/>
              <a:t>‹#›</a:t>
            </a:fld>
            <a:endParaRPr lang="en-US"/>
          </a:p>
        </p:txBody>
      </p:sp>
    </p:spTree>
    <p:extLst>
      <p:ext uri="{BB962C8B-B14F-4D97-AF65-F5344CB8AC3E}">
        <p14:creationId xmlns:p14="http://schemas.microsoft.com/office/powerpoint/2010/main" val="1325922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panose="020B0604020202020204" pitchFamily="34" charset="0"/>
        <a:ea typeface="+mn-ea"/>
        <a:cs typeface="+mn-cs"/>
      </a:defRPr>
    </a:lvl1pPr>
    <a:lvl2pPr marL="457200" algn="l" defTabSz="914400" rtl="0" eaLnBrk="1" latinLnBrk="0" hangingPunct="1">
      <a:defRPr sz="1200" b="0" i="0" kern="1200">
        <a:solidFill>
          <a:schemeClr val="tx1"/>
        </a:solidFill>
        <a:latin typeface="Arial" panose="020B0604020202020204" pitchFamily="34" charset="0"/>
        <a:ea typeface="+mn-ea"/>
        <a:cs typeface="+mn-cs"/>
      </a:defRPr>
    </a:lvl2pPr>
    <a:lvl3pPr marL="914400" algn="l" defTabSz="914400" rtl="0" eaLnBrk="1" latinLnBrk="0" hangingPunct="1">
      <a:defRPr sz="1200" b="0" i="0" kern="1200">
        <a:solidFill>
          <a:schemeClr val="tx1"/>
        </a:solidFill>
        <a:latin typeface="Arial" panose="020B0604020202020204" pitchFamily="34" charset="0"/>
        <a:ea typeface="+mn-ea"/>
        <a:cs typeface="+mn-cs"/>
      </a:defRPr>
    </a:lvl3pPr>
    <a:lvl4pPr marL="1371600" algn="l" defTabSz="914400" rtl="0" eaLnBrk="1" latinLnBrk="0" hangingPunct="1">
      <a:defRPr sz="1200" b="0" i="0" kern="1200">
        <a:solidFill>
          <a:schemeClr val="tx1"/>
        </a:solidFill>
        <a:latin typeface="Arial" panose="020B0604020202020204" pitchFamily="34" charset="0"/>
        <a:ea typeface="+mn-ea"/>
        <a:cs typeface="+mn-cs"/>
      </a:defRPr>
    </a:lvl4pPr>
    <a:lvl5pPr marL="1828800" algn="l" defTabSz="914400" rtl="0" eaLnBrk="1" latinLnBrk="0" hangingPunct="1">
      <a:defRPr sz="1200" b="0" i="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PM should kickoff the meeting and welcome everyone and be responsible for starting recording</a:t>
            </a:r>
          </a:p>
        </p:txBody>
      </p:sp>
      <p:sp>
        <p:nvSpPr>
          <p:cNvPr id="4" name="Slide Number Placeholder 3"/>
          <p:cNvSpPr>
            <a:spLocks noGrp="1"/>
          </p:cNvSpPr>
          <p:nvPr>
            <p:ph type="sldNum" sz="quarter" idx="5"/>
          </p:nvPr>
        </p:nvSpPr>
        <p:spPr/>
        <p:txBody>
          <a:bodyPr/>
          <a:lstStyle/>
          <a:p>
            <a:fld id="{17334C5B-DDB3-4135-A455-0FC6337E1A70}" type="slidenum">
              <a:rPr lang="en-US" smtClean="0"/>
              <a:t>1</a:t>
            </a:fld>
            <a:endParaRPr lang="en-US"/>
          </a:p>
        </p:txBody>
      </p:sp>
    </p:spTree>
    <p:extLst>
      <p:ext uri="{BB962C8B-B14F-4D97-AF65-F5344CB8AC3E}">
        <p14:creationId xmlns:p14="http://schemas.microsoft.com/office/powerpoint/2010/main" val="2854417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21690CF-F640-442B-A57D-3D4F1E711C60}" type="slidenum">
              <a:rPr lang="en-US" smtClean="0"/>
              <a:t>13</a:t>
            </a:fld>
            <a:endParaRPr lang="en-US"/>
          </a:p>
        </p:txBody>
      </p:sp>
    </p:spTree>
    <p:extLst>
      <p:ext uri="{BB962C8B-B14F-4D97-AF65-F5344CB8AC3E}">
        <p14:creationId xmlns:p14="http://schemas.microsoft.com/office/powerpoint/2010/main" val="27432074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PM can speak to the high level agenda, this can be modified to fit any extra steps desired or remove any unnecessary items</a:t>
            </a:r>
          </a:p>
          <a:p>
            <a:endParaRPr lang="en-US"/>
          </a:p>
        </p:txBody>
      </p:sp>
      <p:sp>
        <p:nvSpPr>
          <p:cNvPr id="4" name="Slide Number Placeholder 3"/>
          <p:cNvSpPr>
            <a:spLocks noGrp="1"/>
          </p:cNvSpPr>
          <p:nvPr>
            <p:ph type="sldNum" sz="quarter" idx="5"/>
          </p:nvPr>
        </p:nvSpPr>
        <p:spPr/>
        <p:txBody>
          <a:bodyPr/>
          <a:lstStyle/>
          <a:p>
            <a:fld id="{1F7E7843-57DF-43C1-A9FA-424A848EACB4}" type="slidenum">
              <a:rPr lang="en-US" smtClean="0"/>
              <a:t>2</a:t>
            </a:fld>
            <a:endParaRPr lang="en-US"/>
          </a:p>
        </p:txBody>
      </p:sp>
    </p:spTree>
    <p:extLst>
      <p:ext uri="{BB962C8B-B14F-4D97-AF65-F5344CB8AC3E}">
        <p14:creationId xmlns:p14="http://schemas.microsoft.com/office/powerpoint/2010/main" val="41756229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Add Client Logo to the right panel</a:t>
            </a:r>
          </a:p>
          <a:p>
            <a:endParaRPr lang="en-US"/>
          </a:p>
        </p:txBody>
      </p:sp>
      <p:sp>
        <p:nvSpPr>
          <p:cNvPr id="4" name="Slide Number Placeholder 3"/>
          <p:cNvSpPr>
            <a:spLocks noGrp="1"/>
          </p:cNvSpPr>
          <p:nvPr>
            <p:ph type="sldNum" sz="quarter" idx="5"/>
          </p:nvPr>
        </p:nvSpPr>
        <p:spPr/>
        <p:txBody>
          <a:bodyPr/>
          <a:lstStyle/>
          <a:p>
            <a:fld id="{17334C5B-DDB3-4135-A455-0FC6337E1A70}" type="slidenum">
              <a:rPr lang="en-US" smtClean="0"/>
              <a:t>3</a:t>
            </a:fld>
            <a:endParaRPr lang="en-US"/>
          </a:p>
        </p:txBody>
      </p:sp>
    </p:spTree>
    <p:extLst>
      <p:ext uri="{BB962C8B-B14F-4D97-AF65-F5344CB8AC3E}">
        <p14:creationId xmlns:p14="http://schemas.microsoft.com/office/powerpoint/2010/main" val="6990407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Pull the executive summary from the SOW. In some cases, this may need to be trimmed down a bit if it is too wordy. List the objectives from the SOW, as well as any objectives added via CO. This should be a high-level overview of what this project was about.</a:t>
            </a:r>
          </a:p>
          <a:p>
            <a:endParaRPr lang="en-US"/>
          </a:p>
        </p:txBody>
      </p:sp>
      <p:sp>
        <p:nvSpPr>
          <p:cNvPr id="4" name="Slide Number Placeholder 3"/>
          <p:cNvSpPr>
            <a:spLocks noGrp="1"/>
          </p:cNvSpPr>
          <p:nvPr>
            <p:ph type="sldNum" sz="quarter" idx="5"/>
          </p:nvPr>
        </p:nvSpPr>
        <p:spPr/>
        <p:txBody>
          <a:bodyPr/>
          <a:lstStyle/>
          <a:p>
            <a:fld id="{17334C5B-DDB3-4135-A455-0FC6337E1A70}" type="slidenum">
              <a:rPr lang="en-US" smtClean="0"/>
              <a:t>4</a:t>
            </a:fld>
            <a:endParaRPr lang="en-US"/>
          </a:p>
        </p:txBody>
      </p:sp>
    </p:spTree>
    <p:extLst>
      <p:ext uri="{BB962C8B-B14F-4D97-AF65-F5344CB8AC3E}">
        <p14:creationId xmlns:p14="http://schemas.microsoft.com/office/powerpoint/2010/main" val="36834635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Recap on what Deliverables were spelled out from the SOW and any Change Orders</a:t>
            </a:r>
          </a:p>
          <a:p>
            <a:endParaRPr lang="en-US"/>
          </a:p>
        </p:txBody>
      </p:sp>
      <p:sp>
        <p:nvSpPr>
          <p:cNvPr id="4" name="Slide Number Placeholder 3"/>
          <p:cNvSpPr>
            <a:spLocks noGrp="1"/>
          </p:cNvSpPr>
          <p:nvPr>
            <p:ph type="sldNum" sz="quarter" idx="5"/>
          </p:nvPr>
        </p:nvSpPr>
        <p:spPr/>
        <p:txBody>
          <a:bodyPr/>
          <a:lstStyle/>
          <a:p>
            <a:fld id="{17334C5B-DDB3-4135-A455-0FC6337E1A70}" type="slidenum">
              <a:rPr lang="en-US" smtClean="0"/>
              <a:t>5</a:t>
            </a:fld>
            <a:endParaRPr lang="en-US"/>
          </a:p>
        </p:txBody>
      </p:sp>
    </p:spTree>
    <p:extLst>
      <p:ext uri="{BB962C8B-B14F-4D97-AF65-F5344CB8AC3E}">
        <p14:creationId xmlns:p14="http://schemas.microsoft.com/office/powerpoint/2010/main" val="22264160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7334C5B-DDB3-4135-A455-0FC6337E1A70}" type="slidenum">
              <a:rPr lang="en-US" smtClean="0"/>
              <a:t>6</a:t>
            </a:fld>
            <a:endParaRPr lang="en-US"/>
          </a:p>
        </p:txBody>
      </p:sp>
    </p:spTree>
    <p:extLst>
      <p:ext uri="{BB962C8B-B14F-4D97-AF65-F5344CB8AC3E}">
        <p14:creationId xmlns:p14="http://schemas.microsoft.com/office/powerpoint/2010/main" val="24265012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High-level summary of what was achieved relative to each objective spelled out earlier. This shouldn’t be extremely detailed, just bullet points on what was accomplished by 3Cloud to achieve each objective from the SOW.</a:t>
            </a:r>
          </a:p>
          <a:p>
            <a:r>
              <a:rPr lang="en-US"/>
              <a:t>Tech Lead should speak to this slide and most of the Outcome slides</a:t>
            </a:r>
          </a:p>
        </p:txBody>
      </p:sp>
      <p:sp>
        <p:nvSpPr>
          <p:cNvPr id="4" name="Slide Number Placeholder 3"/>
          <p:cNvSpPr>
            <a:spLocks noGrp="1"/>
          </p:cNvSpPr>
          <p:nvPr>
            <p:ph type="sldNum" sz="quarter" idx="5"/>
          </p:nvPr>
        </p:nvSpPr>
        <p:spPr/>
        <p:txBody>
          <a:bodyPr/>
          <a:lstStyle/>
          <a:p>
            <a:fld id="{17334C5B-DDB3-4135-A455-0FC6337E1A70}" type="slidenum">
              <a:rPr lang="en-US" smtClean="0"/>
              <a:t>7</a:t>
            </a:fld>
            <a:endParaRPr lang="en-US"/>
          </a:p>
        </p:txBody>
      </p:sp>
    </p:spTree>
    <p:extLst>
      <p:ext uri="{BB962C8B-B14F-4D97-AF65-F5344CB8AC3E}">
        <p14:creationId xmlns:p14="http://schemas.microsoft.com/office/powerpoint/2010/main" val="360402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High-level summary of what was achieved relative to each objective spelled out earlier. This shouldn’t be extremely detailed, just bullet points on what was accomplished by 3Cloud to achieve each objective from the SOW.</a:t>
            </a:r>
          </a:p>
          <a:p>
            <a:r>
              <a:rPr lang="en-US"/>
              <a:t>Tech Lead should speak to this slide and most of the Outcome slides</a:t>
            </a:r>
          </a:p>
        </p:txBody>
      </p:sp>
      <p:sp>
        <p:nvSpPr>
          <p:cNvPr id="4" name="Slide Number Placeholder 3"/>
          <p:cNvSpPr>
            <a:spLocks noGrp="1"/>
          </p:cNvSpPr>
          <p:nvPr>
            <p:ph type="sldNum" sz="quarter" idx="5"/>
          </p:nvPr>
        </p:nvSpPr>
        <p:spPr/>
        <p:txBody>
          <a:bodyPr/>
          <a:lstStyle/>
          <a:p>
            <a:fld id="{17334C5B-DDB3-4135-A455-0FC6337E1A70}" type="slidenum">
              <a:rPr lang="en-US" smtClean="0"/>
              <a:t>8</a:t>
            </a:fld>
            <a:endParaRPr lang="en-US"/>
          </a:p>
        </p:txBody>
      </p:sp>
    </p:spTree>
    <p:extLst>
      <p:ext uri="{BB962C8B-B14F-4D97-AF65-F5344CB8AC3E}">
        <p14:creationId xmlns:p14="http://schemas.microsoft.com/office/powerpoint/2010/main" val="1166911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High-level summary of what was achieved relative to each objective spelled out earlier. This shouldn’t be extremely detailed, just bullet points on what was accomplished by 3Cloud to achieve each objective from the SOW.</a:t>
            </a:r>
          </a:p>
          <a:p>
            <a:r>
              <a:rPr lang="en-US"/>
              <a:t>Tech Lead should speak to this slide and most of the Outcome slides</a:t>
            </a:r>
          </a:p>
        </p:txBody>
      </p:sp>
      <p:sp>
        <p:nvSpPr>
          <p:cNvPr id="4" name="Slide Number Placeholder 3"/>
          <p:cNvSpPr>
            <a:spLocks noGrp="1"/>
          </p:cNvSpPr>
          <p:nvPr>
            <p:ph type="sldNum" sz="quarter" idx="5"/>
          </p:nvPr>
        </p:nvSpPr>
        <p:spPr/>
        <p:txBody>
          <a:bodyPr/>
          <a:lstStyle/>
          <a:p>
            <a:fld id="{17334C5B-DDB3-4135-A455-0FC6337E1A70}" type="slidenum">
              <a:rPr lang="en-US" smtClean="0"/>
              <a:t>9</a:t>
            </a:fld>
            <a:endParaRPr lang="en-US"/>
          </a:p>
        </p:txBody>
      </p:sp>
    </p:spTree>
    <p:extLst>
      <p:ext uri="{BB962C8B-B14F-4D97-AF65-F5344CB8AC3E}">
        <p14:creationId xmlns:p14="http://schemas.microsoft.com/office/powerpoint/2010/main" val="26009633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 Id="rId4" Type="http://schemas.openxmlformats.org/officeDocument/2006/relationships/image" Target="../media/image12.sv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7.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9.jpeg"/><Relationship Id="rId1" Type="http://schemas.openxmlformats.org/officeDocument/2006/relationships/slideMaster" Target="../slideMasters/slideMaster1.xml"/><Relationship Id="rId4" Type="http://schemas.openxmlformats.org/officeDocument/2006/relationships/image" Target="../media/image9.sv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3.svg"/><Relationship Id="rId4"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eg"/><Relationship Id="rId1" Type="http://schemas.openxmlformats.org/officeDocument/2006/relationships/slideMaster" Target="../slideMasters/slideMaster1.xml"/><Relationship Id="rId5" Type="http://schemas.openxmlformats.org/officeDocument/2006/relationships/image" Target="../media/image24.png"/><Relationship Id="rId4" Type="http://schemas.openxmlformats.org/officeDocument/2006/relationships/image" Target="../media/image23.png"/></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Master" Target="../slideMasters/slideMaster1.xml"/><Relationship Id="rId6" Type="http://schemas.openxmlformats.org/officeDocument/2006/relationships/image" Target="../media/image23.png"/><Relationship Id="rId5" Type="http://schemas.openxmlformats.org/officeDocument/2006/relationships/image" Target="../media/image29.png"/><Relationship Id="rId4" Type="http://schemas.openxmlformats.org/officeDocument/2006/relationships/image" Target="../media/image28.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41256A-527E-1C41-AE10-71BB56FB3F8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 r="-1"/>
          <a:stretch/>
        </p:blipFill>
        <p:spPr>
          <a:xfrm>
            <a:off x="0" y="0"/>
            <a:ext cx="12192000" cy="6858000"/>
          </a:xfrm>
          <a:prstGeom prst="rect">
            <a:avLst/>
          </a:prstGeom>
        </p:spPr>
      </p:pic>
      <p:sp>
        <p:nvSpPr>
          <p:cNvPr id="9" name="Rectangle 8">
            <a:extLst>
              <a:ext uri="{FF2B5EF4-FFF2-40B4-BE49-F238E27FC236}">
                <a16:creationId xmlns:a16="http://schemas.microsoft.com/office/drawing/2014/main" id="{423307DE-E34D-EE48-B840-18FA487EE89F}"/>
              </a:ext>
            </a:extLst>
          </p:cNvPr>
          <p:cNvSpPr/>
          <p:nvPr userDrawn="1"/>
        </p:nvSpPr>
        <p:spPr>
          <a:xfrm>
            <a:off x="1" y="2442411"/>
            <a:ext cx="12192000" cy="4415589"/>
          </a:xfrm>
          <a:prstGeom prst="rect">
            <a:avLst/>
          </a:prstGeom>
          <a:gradFill>
            <a:gsLst>
              <a:gs pos="0">
                <a:schemeClr val="tx1">
                  <a:alpha val="0"/>
                </a:schemeClr>
              </a:gs>
              <a:gs pos="99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3" name="Subtitle 2"/>
          <p:cNvSpPr>
            <a:spLocks noGrp="1"/>
          </p:cNvSpPr>
          <p:nvPr>
            <p:ph type="subTitle" idx="1" hasCustomPrompt="1"/>
          </p:nvPr>
        </p:nvSpPr>
        <p:spPr>
          <a:xfrm>
            <a:off x="510335" y="5396550"/>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3D77070-6DE1-6947-B4CB-39C004BB4645}"/>
              </a:ext>
            </a:extLst>
          </p:cNvPr>
          <p:cNvSpPr>
            <a:spLocks noGrp="1"/>
          </p:cNvSpPr>
          <p:nvPr>
            <p:ph type="dt" sz="half" idx="10"/>
          </p:nvPr>
        </p:nvSpPr>
        <p:spPr/>
        <p:txBody>
          <a:bodyPr/>
          <a:lstStyle>
            <a:lvl1pPr>
              <a:defRPr>
                <a:solidFill>
                  <a:schemeClr val="bg1"/>
                </a:solidFill>
              </a:defRPr>
            </a:lvl1pPr>
          </a:lstStyle>
          <a:p>
            <a:fld id="{955E65BC-3774-466E-B037-9A581E2F35EA}" type="datetime1">
              <a:rPr lang="en-US" smtClean="0"/>
              <a:t>4/28/2022</a:t>
            </a:fld>
            <a:endParaRPr lang="en-US"/>
          </a:p>
        </p:txBody>
      </p:sp>
      <p:sp>
        <p:nvSpPr>
          <p:cNvPr id="6" name="Footer Placeholder 5">
            <a:extLst>
              <a:ext uri="{FF2B5EF4-FFF2-40B4-BE49-F238E27FC236}">
                <a16:creationId xmlns:a16="http://schemas.microsoft.com/office/drawing/2014/main" id="{3127490C-F419-C641-879B-387258EB4D79}"/>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7" name="Slide Number Placeholder 6">
            <a:extLst>
              <a:ext uri="{FF2B5EF4-FFF2-40B4-BE49-F238E27FC236}">
                <a16:creationId xmlns:a16="http://schemas.microsoft.com/office/drawing/2014/main" id="{7CC43668-94FD-9645-A1C8-E0D374CB8DE6}"/>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11" name="TextBox 10">
            <a:extLst>
              <a:ext uri="{FF2B5EF4-FFF2-40B4-BE49-F238E27FC236}">
                <a16:creationId xmlns:a16="http://schemas.microsoft.com/office/drawing/2014/main" id="{AB803E77-5F4C-874C-AB15-3ED008AC1E5E}"/>
              </a:ext>
            </a:extLst>
          </p:cNvPr>
          <p:cNvSpPr txBox="1"/>
          <p:nvPr userDrawn="1"/>
        </p:nvSpPr>
        <p:spPr>
          <a:xfrm>
            <a:off x="496888" y="5785597"/>
            <a:ext cx="2041775" cy="163313"/>
          </a:xfrm>
          <a:prstGeom prst="rect">
            <a:avLst/>
          </a:prstGeom>
          <a:noFill/>
        </p:spPr>
        <p:txBody>
          <a:bodyPr wrap="square" lIns="0" tIns="0" rIns="0" bIns="0" rtlCol="0">
            <a:noAutofit/>
          </a:bodyPr>
          <a:lstStyle/>
          <a:p>
            <a:pPr algn="l">
              <a:spcBef>
                <a:spcPts val="900"/>
              </a:spcBef>
            </a:pPr>
            <a:fld id="{074C72A1-334C-774A-80E0-9B659085226D}" type="datetime4">
              <a:rPr lang="en-US" sz="1200" smtClean="0">
                <a:solidFill>
                  <a:schemeClr val="bg1"/>
                </a:solidFill>
                <a:latin typeface="Arial" panose="020B0604020202020204" pitchFamily="34" charset="0"/>
                <a:cs typeface="Arial" panose="020B0604020202020204" pitchFamily="34" charset="0"/>
              </a:rPr>
              <a:t>April 28, 2022</a:t>
            </a:fld>
            <a:endParaRPr lang="en-US" sz="1200">
              <a:solidFill>
                <a:schemeClr val="bg1"/>
              </a:solidFill>
              <a:latin typeface="Arial" panose="020B0604020202020204" pitchFamily="34" charset="0"/>
              <a:cs typeface="Arial" panose="020B0604020202020204" pitchFamily="34" charset="0"/>
            </a:endParaRPr>
          </a:p>
        </p:txBody>
      </p:sp>
      <p:pic>
        <p:nvPicPr>
          <p:cNvPr id="15" name="Graphic 14">
            <a:extLst>
              <a:ext uri="{FF2B5EF4-FFF2-40B4-BE49-F238E27FC236}">
                <a16:creationId xmlns:a16="http://schemas.microsoft.com/office/drawing/2014/main" id="{09F30E05-5CAE-BD41-8EAE-01793B420083}"/>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10335" y="703818"/>
            <a:ext cx="1341642" cy="948914"/>
          </a:xfrm>
          <a:prstGeom prst="rect">
            <a:avLst/>
          </a:prstGeom>
        </p:spPr>
      </p:pic>
      <p:sp>
        <p:nvSpPr>
          <p:cNvPr id="12" name="Title 1">
            <a:extLst>
              <a:ext uri="{FF2B5EF4-FFF2-40B4-BE49-F238E27FC236}">
                <a16:creationId xmlns:a16="http://schemas.microsoft.com/office/drawing/2014/main" id="{4D32A0EB-7D88-614C-ABE1-1083CDD37BC3}"/>
              </a:ext>
            </a:extLst>
          </p:cNvPr>
          <p:cNvSpPr>
            <a:spLocks noGrp="1"/>
          </p:cNvSpPr>
          <p:nvPr>
            <p:ph type="ctrTitle" hasCustomPrompt="1"/>
          </p:nvPr>
        </p:nvSpPr>
        <p:spPr>
          <a:xfrm>
            <a:off x="405448" y="4426818"/>
            <a:ext cx="4533613" cy="867930"/>
          </a:xfrm>
          <a:solidFill>
            <a:schemeClr val="bg2"/>
          </a:solidFill>
        </p:spPr>
        <p:txBody>
          <a:bodyPr vert="horz" wrap="none" lIns="91440" tIns="182880" rIns="91440" bIns="91440" rtlCol="0" anchor="b" anchorCtr="0">
            <a:spAutoFit/>
          </a:bodyPr>
          <a:lstStyle>
            <a:lvl1pPr>
              <a:defRPr lang="en-US" sz="4800" spc="0" dirty="0">
                <a:solidFill>
                  <a:schemeClr val="tx1"/>
                </a:solidFill>
              </a:defRPr>
            </a:lvl1pPr>
          </a:lstStyle>
          <a:p>
            <a:pPr marL="0" lvl="0">
              <a:lnSpc>
                <a:spcPct val="80000"/>
              </a:lnSpc>
            </a:pPr>
            <a:r>
              <a:rPr lang="en-US"/>
              <a:t>Click to edit text</a:t>
            </a:r>
          </a:p>
        </p:txBody>
      </p:sp>
    </p:spTree>
    <p:extLst>
      <p:ext uri="{BB962C8B-B14F-4D97-AF65-F5344CB8AC3E}">
        <p14:creationId xmlns:p14="http://schemas.microsoft.com/office/powerpoint/2010/main" val="753050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Divider 2">
    <p:bg>
      <p:bgPr>
        <a:solidFill>
          <a:schemeClr val="accent1"/>
        </a:solidFill>
        <a:effectLst/>
      </p:bgPr>
    </p:bg>
    <p:spTree>
      <p:nvGrpSpPr>
        <p:cNvPr id="1" name=""/>
        <p:cNvGrpSpPr/>
        <p:nvPr/>
      </p:nvGrpSpPr>
      <p:grpSpPr>
        <a:xfrm>
          <a:off x="0" y="0"/>
          <a:ext cx="0" cy="0"/>
          <a:chOff x="0" y="0"/>
          <a:chExt cx="0" cy="0"/>
        </a:xfrm>
      </p:grpSpPr>
      <p:sp>
        <p:nvSpPr>
          <p:cNvPr id="19" name="Freeform 18">
            <a:extLst>
              <a:ext uri="{FF2B5EF4-FFF2-40B4-BE49-F238E27FC236}">
                <a16:creationId xmlns:a16="http://schemas.microsoft.com/office/drawing/2014/main" id="{E86B6C8C-935B-C842-BCEB-AB5E3817A233}"/>
              </a:ext>
            </a:extLst>
          </p:cNvPr>
          <p:cNvSpPr/>
          <p:nvPr userDrawn="1"/>
        </p:nvSpPr>
        <p:spPr>
          <a:xfrm>
            <a:off x="6625306" y="0"/>
            <a:ext cx="5566694" cy="6858000"/>
          </a:xfrm>
          <a:custGeom>
            <a:avLst/>
            <a:gdLst>
              <a:gd name="connsiteX0" fmla="*/ 4755237 w 5566694"/>
              <a:gd name="connsiteY0" fmla="*/ 0 h 6858000"/>
              <a:gd name="connsiteX1" fmla="*/ 5566694 w 5566694"/>
              <a:gd name="connsiteY1" fmla="*/ 0 h 6858000"/>
              <a:gd name="connsiteX2" fmla="*/ 5566694 w 5566694"/>
              <a:gd name="connsiteY2" fmla="*/ 6858000 h 6858000"/>
              <a:gd name="connsiteX3" fmla="*/ 1008398 w 5566694"/>
              <a:gd name="connsiteY3" fmla="*/ 6858000 h 6858000"/>
              <a:gd name="connsiteX4" fmla="*/ 953864 w 5566694"/>
              <a:gd name="connsiteY4" fmla="*/ 6819917 h 6858000"/>
              <a:gd name="connsiteX5" fmla="*/ 0 w 5566694"/>
              <a:gd name="connsiteY5" fmla="*/ 4712272 h 6858000"/>
              <a:gd name="connsiteX6" fmla="*/ 1683141 w 5566694"/>
              <a:gd name="connsiteY6" fmla="*/ 2267333 h 6858000"/>
              <a:gd name="connsiteX7" fmla="*/ 2637192 w 5566694"/>
              <a:gd name="connsiteY7" fmla="*/ 737892 h 6858000"/>
              <a:gd name="connsiteX8" fmla="*/ 4290249 w 5566694"/>
              <a:gd name="connsiteY8" fmla="*/ 720626 h 6858000"/>
              <a:gd name="connsiteX9" fmla="*/ 4697095 w 5566694"/>
              <a:gd name="connsiteY9" fmla="*/ 61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6694" h="6858000">
                <a:moveTo>
                  <a:pt x="4755237" y="0"/>
                </a:moveTo>
                <a:lnTo>
                  <a:pt x="5566694" y="0"/>
                </a:lnTo>
                <a:lnTo>
                  <a:pt x="5566694" y="6858000"/>
                </a:lnTo>
                <a:lnTo>
                  <a:pt x="1008398" y="6858000"/>
                </a:lnTo>
                <a:lnTo>
                  <a:pt x="953864" y="6819917"/>
                </a:lnTo>
                <a:cubicBezTo>
                  <a:pt x="435231" y="6434166"/>
                  <a:pt x="0" y="5789517"/>
                  <a:pt x="0" y="4712272"/>
                </a:cubicBezTo>
                <a:cubicBezTo>
                  <a:pt x="0" y="3743308"/>
                  <a:pt x="446713" y="2566420"/>
                  <a:pt x="1683141" y="2267333"/>
                </a:cubicBezTo>
                <a:cubicBezTo>
                  <a:pt x="1687034" y="1782167"/>
                  <a:pt x="1886430" y="1089320"/>
                  <a:pt x="2637192" y="737892"/>
                </a:cubicBezTo>
                <a:cubicBezTo>
                  <a:pt x="3320600" y="417646"/>
                  <a:pt x="3927116" y="563561"/>
                  <a:pt x="4290249" y="720626"/>
                </a:cubicBezTo>
                <a:cubicBezTo>
                  <a:pt x="4368400" y="530720"/>
                  <a:pt x="4495006" y="294100"/>
                  <a:pt x="4697095" y="61704"/>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4" name="Date Placeholder 3">
            <a:extLst>
              <a:ext uri="{FF2B5EF4-FFF2-40B4-BE49-F238E27FC236}">
                <a16:creationId xmlns:a16="http://schemas.microsoft.com/office/drawing/2014/main" id="{8B07E32F-7AE5-AB42-AC2A-4D43577D7921}"/>
              </a:ext>
            </a:extLst>
          </p:cNvPr>
          <p:cNvSpPr>
            <a:spLocks noGrp="1"/>
          </p:cNvSpPr>
          <p:nvPr>
            <p:ph type="dt" sz="half" idx="10"/>
          </p:nvPr>
        </p:nvSpPr>
        <p:spPr/>
        <p:txBody>
          <a:bodyPr/>
          <a:lstStyle/>
          <a:p>
            <a:fld id="{7A55CF9C-9E0F-4976-B03C-ABD50C84DF61}" type="datetime1">
              <a:rPr lang="en-US" smtClean="0"/>
              <a:t>4/28/2022</a:t>
            </a:fld>
            <a:endParaRPr lang="en-US"/>
          </a:p>
        </p:txBody>
      </p:sp>
      <p:sp>
        <p:nvSpPr>
          <p:cNvPr id="6" name="Footer Placeholder 5">
            <a:extLst>
              <a:ext uri="{FF2B5EF4-FFF2-40B4-BE49-F238E27FC236}">
                <a16:creationId xmlns:a16="http://schemas.microsoft.com/office/drawing/2014/main" id="{A3463174-2207-5044-8401-766824A0F1D5}"/>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endParaRPr lang="en-US" sz="800"/>
          </a:p>
        </p:txBody>
      </p:sp>
      <p:sp>
        <p:nvSpPr>
          <p:cNvPr id="10" name="Slide Number Placeholder 9">
            <a:extLst>
              <a:ext uri="{FF2B5EF4-FFF2-40B4-BE49-F238E27FC236}">
                <a16:creationId xmlns:a16="http://schemas.microsoft.com/office/drawing/2014/main" id="{C6EBABF0-1396-134E-8361-5038925D3080}"/>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12" name="Title 1">
            <a:extLst>
              <a:ext uri="{FF2B5EF4-FFF2-40B4-BE49-F238E27FC236}">
                <a16:creationId xmlns:a16="http://schemas.microsoft.com/office/drawing/2014/main" id="{6A441522-ABFD-F24B-81C4-ACC4B0FAA2FA}"/>
              </a:ext>
            </a:extLst>
          </p:cNvPr>
          <p:cNvSpPr>
            <a:spLocks noGrp="1"/>
          </p:cNvSpPr>
          <p:nvPr>
            <p:ph type="title" hasCustomPrompt="1"/>
          </p:nvPr>
        </p:nvSpPr>
        <p:spPr>
          <a:xfrm>
            <a:off x="496888" y="2529243"/>
            <a:ext cx="7085013" cy="1023484"/>
          </a:xfrm>
        </p:spPr>
        <p:txBody>
          <a:bodyPr anchor="b"/>
          <a:lstStyle>
            <a:lvl1pPr algn="l" defTabSz="914400" rtl="0" eaLnBrk="1" latinLnBrk="0" hangingPunct="1">
              <a:lnSpc>
                <a:spcPct val="80000"/>
              </a:lnSpc>
              <a:spcBef>
                <a:spcPct val="0"/>
              </a:spcBef>
              <a:buNone/>
              <a:defRPr lang="en-US" sz="3600" b="0" i="0" kern="1200" cap="none" spc="-90" baseline="0" dirty="0">
                <a:solidFill>
                  <a:schemeClr val="bg1"/>
                </a:solidFill>
                <a:latin typeface="Arial" panose="020B0604020202020204" pitchFamily="34" charset="0"/>
                <a:ea typeface="+mj-ea"/>
                <a:cs typeface="+mj-cs"/>
              </a:defRPr>
            </a:lvl1pPr>
          </a:lstStyle>
          <a:p>
            <a:r>
              <a:rPr lang="en-US"/>
              <a:t>Divider Title Here</a:t>
            </a:r>
          </a:p>
        </p:txBody>
      </p:sp>
      <p:pic>
        <p:nvPicPr>
          <p:cNvPr id="14" name="Graphic 13">
            <a:extLst>
              <a:ext uri="{FF2B5EF4-FFF2-40B4-BE49-F238E27FC236}">
                <a16:creationId xmlns:a16="http://schemas.microsoft.com/office/drawing/2014/main" id="{71FD77DE-AB57-D441-82E2-717FCDA360F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963592" y="6046730"/>
            <a:ext cx="731520" cy="517388"/>
          </a:xfrm>
          <a:prstGeom prst="rect">
            <a:avLst/>
          </a:prstGeom>
        </p:spPr>
      </p:pic>
      <p:sp>
        <p:nvSpPr>
          <p:cNvPr id="9" name="Subtitle 2">
            <a:extLst>
              <a:ext uri="{FF2B5EF4-FFF2-40B4-BE49-F238E27FC236}">
                <a16:creationId xmlns:a16="http://schemas.microsoft.com/office/drawing/2014/main" id="{B11AACF2-F026-284A-9256-DB60A9C498EE}"/>
              </a:ext>
            </a:extLst>
          </p:cNvPr>
          <p:cNvSpPr>
            <a:spLocks noGrp="1"/>
          </p:cNvSpPr>
          <p:nvPr>
            <p:ph type="subTitle" idx="1" hasCustomPrompt="1"/>
          </p:nvPr>
        </p:nvSpPr>
        <p:spPr>
          <a:xfrm>
            <a:off x="510335" y="3708373"/>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46817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vider 3">
    <p:bg>
      <p:bgPr>
        <a:solidFill>
          <a:schemeClr val="tx2"/>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2963F62F-B911-8E40-9F24-43D4E300CC03}"/>
              </a:ext>
            </a:extLst>
          </p:cNvPr>
          <p:cNvSpPr>
            <a:spLocks noGrp="1"/>
          </p:cNvSpPr>
          <p:nvPr>
            <p:ph type="title" hasCustomPrompt="1"/>
          </p:nvPr>
        </p:nvSpPr>
        <p:spPr>
          <a:xfrm>
            <a:off x="496888" y="2531698"/>
            <a:ext cx="7085013" cy="1023484"/>
          </a:xfrm>
        </p:spPr>
        <p:txBody>
          <a:bodyPr anchor="b"/>
          <a:lstStyle>
            <a:lvl1pPr algn="l" defTabSz="914400" rtl="0" eaLnBrk="1" latinLnBrk="0" hangingPunct="1">
              <a:lnSpc>
                <a:spcPct val="80000"/>
              </a:lnSpc>
              <a:spcBef>
                <a:spcPct val="0"/>
              </a:spcBef>
              <a:buNone/>
              <a:defRPr lang="en-US" sz="3600" b="0" i="0" kern="1200" cap="none" spc="-90" baseline="0" dirty="0">
                <a:solidFill>
                  <a:schemeClr val="bg1"/>
                </a:solidFill>
                <a:latin typeface="Arial" panose="020B0604020202020204" pitchFamily="34" charset="0"/>
                <a:ea typeface="+mj-ea"/>
                <a:cs typeface="+mj-cs"/>
              </a:defRPr>
            </a:lvl1pPr>
          </a:lstStyle>
          <a:p>
            <a:r>
              <a:rPr lang="en-US"/>
              <a:t>Divider Title Here</a:t>
            </a:r>
          </a:p>
        </p:txBody>
      </p:sp>
      <p:sp>
        <p:nvSpPr>
          <p:cNvPr id="5" name="Date Placeholder 4">
            <a:extLst>
              <a:ext uri="{FF2B5EF4-FFF2-40B4-BE49-F238E27FC236}">
                <a16:creationId xmlns:a16="http://schemas.microsoft.com/office/drawing/2014/main" id="{1733EC80-1C58-D242-B22F-865DC71F55F5}"/>
              </a:ext>
            </a:extLst>
          </p:cNvPr>
          <p:cNvSpPr>
            <a:spLocks noGrp="1"/>
          </p:cNvSpPr>
          <p:nvPr>
            <p:ph type="dt" sz="half" idx="10"/>
          </p:nvPr>
        </p:nvSpPr>
        <p:spPr/>
        <p:txBody>
          <a:bodyPr/>
          <a:lstStyle>
            <a:lvl1pPr>
              <a:defRPr>
                <a:solidFill>
                  <a:schemeClr val="bg1"/>
                </a:solidFill>
              </a:defRPr>
            </a:lvl1pPr>
          </a:lstStyle>
          <a:p>
            <a:fld id="{FD218E48-BD90-442D-AC6E-EA4C4944776B}" type="datetime1">
              <a:rPr lang="en-US" smtClean="0"/>
              <a:t>4/28/2022</a:t>
            </a:fld>
            <a:endParaRPr lang="en-US"/>
          </a:p>
        </p:txBody>
      </p:sp>
      <p:sp>
        <p:nvSpPr>
          <p:cNvPr id="7" name="Footer Placeholder 6">
            <a:extLst>
              <a:ext uri="{FF2B5EF4-FFF2-40B4-BE49-F238E27FC236}">
                <a16:creationId xmlns:a16="http://schemas.microsoft.com/office/drawing/2014/main" id="{A78A9BA5-426B-2741-A639-05F2EBFD9A8A}"/>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8" name="Slide Number Placeholder 7">
            <a:extLst>
              <a:ext uri="{FF2B5EF4-FFF2-40B4-BE49-F238E27FC236}">
                <a16:creationId xmlns:a16="http://schemas.microsoft.com/office/drawing/2014/main" id="{A070B73A-5E0C-F14D-BA77-AAD28BEAFBB8}"/>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pic>
        <p:nvPicPr>
          <p:cNvPr id="17" name="Graphic 16">
            <a:extLst>
              <a:ext uri="{FF2B5EF4-FFF2-40B4-BE49-F238E27FC236}">
                <a16:creationId xmlns:a16="http://schemas.microsoft.com/office/drawing/2014/main" id="{30C53049-E523-4345-BEF7-792210631498}"/>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963592" y="6046730"/>
            <a:ext cx="731520" cy="517388"/>
          </a:xfrm>
          <a:prstGeom prst="rect">
            <a:avLst/>
          </a:prstGeom>
        </p:spPr>
      </p:pic>
      <p:sp>
        <p:nvSpPr>
          <p:cNvPr id="9" name="Subtitle 2">
            <a:extLst>
              <a:ext uri="{FF2B5EF4-FFF2-40B4-BE49-F238E27FC236}">
                <a16:creationId xmlns:a16="http://schemas.microsoft.com/office/drawing/2014/main" id="{1482EF19-42D8-1E4B-A03D-6E570EEB891F}"/>
              </a:ext>
            </a:extLst>
          </p:cNvPr>
          <p:cNvSpPr>
            <a:spLocks noGrp="1"/>
          </p:cNvSpPr>
          <p:nvPr>
            <p:ph type="subTitle" idx="1" hasCustomPrompt="1"/>
          </p:nvPr>
        </p:nvSpPr>
        <p:spPr>
          <a:xfrm>
            <a:off x="510335" y="3710828"/>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432233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vider 4">
    <p:bg>
      <p:bgPr>
        <a:solidFill>
          <a:schemeClr val="tx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0E2592-BF67-0443-8A29-A1BEA3B7D7F6}"/>
              </a:ext>
            </a:extLst>
          </p:cNvPr>
          <p:cNvPicPr>
            <a:picLocks noChangeAspect="1"/>
          </p:cNvPicPr>
          <p:nvPr userDrawn="1"/>
        </p:nvPicPr>
        <p:blipFill>
          <a:blip r:embed="rId2">
            <a:alphaModFix amt="41000"/>
          </a:blip>
          <a:srcRect/>
          <a:stretch/>
        </p:blipFill>
        <p:spPr>
          <a:xfrm>
            <a:off x="0" y="0"/>
            <a:ext cx="12192000" cy="6858000"/>
          </a:xfrm>
          <a:prstGeom prst="rect">
            <a:avLst/>
          </a:prstGeom>
        </p:spPr>
      </p:pic>
      <p:sp>
        <p:nvSpPr>
          <p:cNvPr id="12" name="Title 1">
            <a:extLst>
              <a:ext uri="{FF2B5EF4-FFF2-40B4-BE49-F238E27FC236}">
                <a16:creationId xmlns:a16="http://schemas.microsoft.com/office/drawing/2014/main" id="{B8712328-1B30-EA4F-BE50-37AB757BD3C2}"/>
              </a:ext>
            </a:extLst>
          </p:cNvPr>
          <p:cNvSpPr>
            <a:spLocks noGrp="1"/>
          </p:cNvSpPr>
          <p:nvPr>
            <p:ph type="title" hasCustomPrompt="1"/>
          </p:nvPr>
        </p:nvSpPr>
        <p:spPr>
          <a:xfrm>
            <a:off x="496888" y="2526463"/>
            <a:ext cx="7085013" cy="1023484"/>
          </a:xfrm>
        </p:spPr>
        <p:txBody>
          <a:bodyPr anchor="b"/>
          <a:lstStyle>
            <a:lvl1pPr algn="l" defTabSz="914400" rtl="0" eaLnBrk="1" latinLnBrk="0" hangingPunct="1">
              <a:lnSpc>
                <a:spcPct val="80000"/>
              </a:lnSpc>
              <a:spcBef>
                <a:spcPct val="0"/>
              </a:spcBef>
              <a:buNone/>
              <a:defRPr lang="en-US" sz="3600" b="0" i="0" kern="1200" cap="none" spc="-90" baseline="0" dirty="0">
                <a:solidFill>
                  <a:schemeClr val="bg1"/>
                </a:solidFill>
                <a:latin typeface="Arial" panose="020B0604020202020204" pitchFamily="34" charset="0"/>
                <a:ea typeface="+mj-ea"/>
                <a:cs typeface="+mj-cs"/>
              </a:defRPr>
            </a:lvl1pPr>
          </a:lstStyle>
          <a:p>
            <a:r>
              <a:rPr lang="en-US"/>
              <a:t>Divider Title Here</a:t>
            </a:r>
          </a:p>
        </p:txBody>
      </p:sp>
      <p:sp>
        <p:nvSpPr>
          <p:cNvPr id="7" name="Date Placeholder 6">
            <a:extLst>
              <a:ext uri="{FF2B5EF4-FFF2-40B4-BE49-F238E27FC236}">
                <a16:creationId xmlns:a16="http://schemas.microsoft.com/office/drawing/2014/main" id="{3CDA8754-4ACD-664A-8451-60FF604A5151}"/>
              </a:ext>
            </a:extLst>
          </p:cNvPr>
          <p:cNvSpPr>
            <a:spLocks noGrp="1"/>
          </p:cNvSpPr>
          <p:nvPr>
            <p:ph type="dt" sz="half" idx="10"/>
          </p:nvPr>
        </p:nvSpPr>
        <p:spPr/>
        <p:txBody>
          <a:bodyPr/>
          <a:lstStyle>
            <a:lvl1pPr>
              <a:defRPr>
                <a:solidFill>
                  <a:schemeClr val="bg1"/>
                </a:solidFill>
              </a:defRPr>
            </a:lvl1pPr>
          </a:lstStyle>
          <a:p>
            <a:fld id="{4BC562AE-ACD8-42A8-80D5-7FA7EC6BEDBB}" type="datetime1">
              <a:rPr lang="en-US" smtClean="0"/>
              <a:t>4/28/2022</a:t>
            </a:fld>
            <a:endParaRPr lang="en-US"/>
          </a:p>
        </p:txBody>
      </p:sp>
      <p:sp>
        <p:nvSpPr>
          <p:cNvPr id="8" name="Footer Placeholder 7">
            <a:extLst>
              <a:ext uri="{FF2B5EF4-FFF2-40B4-BE49-F238E27FC236}">
                <a16:creationId xmlns:a16="http://schemas.microsoft.com/office/drawing/2014/main" id="{E942E154-7BB5-874A-B180-EA6CCD4A7858}"/>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0" name="Slide Number Placeholder 9">
            <a:extLst>
              <a:ext uri="{FF2B5EF4-FFF2-40B4-BE49-F238E27FC236}">
                <a16:creationId xmlns:a16="http://schemas.microsoft.com/office/drawing/2014/main" id="{4CB8FEB4-07DB-4E48-B6C9-4D0933934756}"/>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pic>
        <p:nvPicPr>
          <p:cNvPr id="16" name="Graphic 15">
            <a:extLst>
              <a:ext uri="{FF2B5EF4-FFF2-40B4-BE49-F238E27FC236}">
                <a16:creationId xmlns:a16="http://schemas.microsoft.com/office/drawing/2014/main" id="{2779EA67-4B53-8643-B2F4-E89EA6A380C8}"/>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0963592" y="6046730"/>
            <a:ext cx="731520" cy="517388"/>
          </a:xfrm>
          <a:prstGeom prst="rect">
            <a:avLst/>
          </a:prstGeom>
        </p:spPr>
      </p:pic>
      <p:sp>
        <p:nvSpPr>
          <p:cNvPr id="9" name="Subtitle 2">
            <a:extLst>
              <a:ext uri="{FF2B5EF4-FFF2-40B4-BE49-F238E27FC236}">
                <a16:creationId xmlns:a16="http://schemas.microsoft.com/office/drawing/2014/main" id="{F5435E6C-E242-7440-B7FB-DA54026C26EE}"/>
              </a:ext>
            </a:extLst>
          </p:cNvPr>
          <p:cNvSpPr>
            <a:spLocks noGrp="1"/>
          </p:cNvSpPr>
          <p:nvPr>
            <p:ph type="subTitle" idx="1" hasCustomPrompt="1"/>
          </p:nvPr>
        </p:nvSpPr>
        <p:spPr>
          <a:xfrm>
            <a:off x="510335" y="3705593"/>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530187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Divider 4">
    <p:bg>
      <p:bgPr>
        <a:solidFill>
          <a:schemeClr val="tx2"/>
        </a:solidFill>
        <a:effectLst/>
      </p:bgPr>
    </p:bg>
    <p:spTree>
      <p:nvGrpSpPr>
        <p:cNvPr id="1" name=""/>
        <p:cNvGrpSpPr/>
        <p:nvPr/>
      </p:nvGrpSpPr>
      <p:grpSpPr>
        <a:xfrm>
          <a:off x="0" y="0"/>
          <a:ext cx="0" cy="0"/>
          <a:chOff x="0" y="0"/>
          <a:chExt cx="0" cy="0"/>
        </a:xfrm>
      </p:grpSpPr>
      <p:sp>
        <p:nvSpPr>
          <p:cNvPr id="9" name="Freeform 8">
            <a:extLst>
              <a:ext uri="{FF2B5EF4-FFF2-40B4-BE49-F238E27FC236}">
                <a16:creationId xmlns:a16="http://schemas.microsoft.com/office/drawing/2014/main" id="{4D2088E2-B3C4-0147-B568-8E5B35098576}"/>
              </a:ext>
            </a:extLst>
          </p:cNvPr>
          <p:cNvSpPr/>
          <p:nvPr userDrawn="1"/>
        </p:nvSpPr>
        <p:spPr>
          <a:xfrm>
            <a:off x="6625306" y="0"/>
            <a:ext cx="5566694" cy="6858000"/>
          </a:xfrm>
          <a:custGeom>
            <a:avLst/>
            <a:gdLst>
              <a:gd name="connsiteX0" fmla="*/ 4755237 w 5566694"/>
              <a:gd name="connsiteY0" fmla="*/ 0 h 6858000"/>
              <a:gd name="connsiteX1" fmla="*/ 5566694 w 5566694"/>
              <a:gd name="connsiteY1" fmla="*/ 0 h 6858000"/>
              <a:gd name="connsiteX2" fmla="*/ 5566694 w 5566694"/>
              <a:gd name="connsiteY2" fmla="*/ 6858000 h 6858000"/>
              <a:gd name="connsiteX3" fmla="*/ 1008398 w 5566694"/>
              <a:gd name="connsiteY3" fmla="*/ 6858000 h 6858000"/>
              <a:gd name="connsiteX4" fmla="*/ 953864 w 5566694"/>
              <a:gd name="connsiteY4" fmla="*/ 6819917 h 6858000"/>
              <a:gd name="connsiteX5" fmla="*/ 0 w 5566694"/>
              <a:gd name="connsiteY5" fmla="*/ 4712272 h 6858000"/>
              <a:gd name="connsiteX6" fmla="*/ 1683141 w 5566694"/>
              <a:gd name="connsiteY6" fmla="*/ 2267333 h 6858000"/>
              <a:gd name="connsiteX7" fmla="*/ 2637192 w 5566694"/>
              <a:gd name="connsiteY7" fmla="*/ 737892 h 6858000"/>
              <a:gd name="connsiteX8" fmla="*/ 4290249 w 5566694"/>
              <a:gd name="connsiteY8" fmla="*/ 720626 h 6858000"/>
              <a:gd name="connsiteX9" fmla="*/ 4697095 w 5566694"/>
              <a:gd name="connsiteY9" fmla="*/ 61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6694" h="6858000">
                <a:moveTo>
                  <a:pt x="4755237" y="0"/>
                </a:moveTo>
                <a:lnTo>
                  <a:pt x="5566694" y="0"/>
                </a:lnTo>
                <a:lnTo>
                  <a:pt x="5566694" y="6858000"/>
                </a:lnTo>
                <a:lnTo>
                  <a:pt x="1008398" y="6858000"/>
                </a:lnTo>
                <a:lnTo>
                  <a:pt x="953864" y="6819917"/>
                </a:lnTo>
                <a:cubicBezTo>
                  <a:pt x="435231" y="6434166"/>
                  <a:pt x="0" y="5789517"/>
                  <a:pt x="0" y="4712272"/>
                </a:cubicBezTo>
                <a:cubicBezTo>
                  <a:pt x="0" y="3743308"/>
                  <a:pt x="446713" y="2566420"/>
                  <a:pt x="1683141" y="2267333"/>
                </a:cubicBezTo>
                <a:cubicBezTo>
                  <a:pt x="1687034" y="1782167"/>
                  <a:pt x="1886430" y="1089320"/>
                  <a:pt x="2637192" y="737892"/>
                </a:cubicBezTo>
                <a:cubicBezTo>
                  <a:pt x="3320600" y="417646"/>
                  <a:pt x="3927116" y="563561"/>
                  <a:pt x="4290249" y="720626"/>
                </a:cubicBezTo>
                <a:cubicBezTo>
                  <a:pt x="4368400" y="530720"/>
                  <a:pt x="4495006" y="294100"/>
                  <a:pt x="4697095" y="61704"/>
                </a:cubicBezTo>
                <a:close/>
              </a:path>
            </a:pathLst>
          </a:custGeom>
          <a:solidFill>
            <a:schemeClr val="bg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12" name="Title 1">
            <a:extLst>
              <a:ext uri="{FF2B5EF4-FFF2-40B4-BE49-F238E27FC236}">
                <a16:creationId xmlns:a16="http://schemas.microsoft.com/office/drawing/2014/main" id="{B8712328-1B30-EA4F-BE50-37AB757BD3C2}"/>
              </a:ext>
            </a:extLst>
          </p:cNvPr>
          <p:cNvSpPr>
            <a:spLocks noGrp="1"/>
          </p:cNvSpPr>
          <p:nvPr>
            <p:ph type="title" hasCustomPrompt="1"/>
          </p:nvPr>
        </p:nvSpPr>
        <p:spPr>
          <a:xfrm>
            <a:off x="496888" y="2527108"/>
            <a:ext cx="7085013" cy="1023484"/>
          </a:xfrm>
        </p:spPr>
        <p:txBody>
          <a:bodyPr anchor="b"/>
          <a:lstStyle>
            <a:lvl1pPr algn="l" defTabSz="914400" rtl="0" eaLnBrk="1" latinLnBrk="0" hangingPunct="1">
              <a:lnSpc>
                <a:spcPct val="80000"/>
              </a:lnSpc>
              <a:spcBef>
                <a:spcPct val="0"/>
              </a:spcBef>
              <a:buNone/>
              <a:defRPr lang="en-US" sz="3600" b="0" i="0" kern="1200" cap="none" spc="-90" baseline="0" dirty="0">
                <a:solidFill>
                  <a:schemeClr val="bg1"/>
                </a:solidFill>
                <a:latin typeface="Arial" panose="020B0604020202020204" pitchFamily="34" charset="0"/>
                <a:ea typeface="+mj-ea"/>
                <a:cs typeface="+mj-cs"/>
              </a:defRPr>
            </a:lvl1pPr>
          </a:lstStyle>
          <a:p>
            <a:r>
              <a:rPr lang="en-US"/>
              <a:t>Divider Title Here</a:t>
            </a:r>
          </a:p>
        </p:txBody>
      </p:sp>
      <p:sp>
        <p:nvSpPr>
          <p:cNvPr id="7" name="Date Placeholder 6">
            <a:extLst>
              <a:ext uri="{FF2B5EF4-FFF2-40B4-BE49-F238E27FC236}">
                <a16:creationId xmlns:a16="http://schemas.microsoft.com/office/drawing/2014/main" id="{3CDA8754-4ACD-664A-8451-60FF604A5151}"/>
              </a:ext>
            </a:extLst>
          </p:cNvPr>
          <p:cNvSpPr>
            <a:spLocks noGrp="1"/>
          </p:cNvSpPr>
          <p:nvPr>
            <p:ph type="dt" sz="half" idx="10"/>
          </p:nvPr>
        </p:nvSpPr>
        <p:spPr/>
        <p:txBody>
          <a:bodyPr/>
          <a:lstStyle>
            <a:lvl1pPr>
              <a:defRPr>
                <a:solidFill>
                  <a:schemeClr val="bg1"/>
                </a:solidFill>
              </a:defRPr>
            </a:lvl1pPr>
          </a:lstStyle>
          <a:p>
            <a:fld id="{A6BA0C00-13AC-4643-83F1-1C9C015CF68D}" type="datetime1">
              <a:rPr lang="en-US" smtClean="0"/>
              <a:t>4/28/2022</a:t>
            </a:fld>
            <a:endParaRPr lang="en-US"/>
          </a:p>
        </p:txBody>
      </p:sp>
      <p:sp>
        <p:nvSpPr>
          <p:cNvPr id="8" name="Footer Placeholder 7">
            <a:extLst>
              <a:ext uri="{FF2B5EF4-FFF2-40B4-BE49-F238E27FC236}">
                <a16:creationId xmlns:a16="http://schemas.microsoft.com/office/drawing/2014/main" id="{E942E154-7BB5-874A-B180-EA6CCD4A7858}"/>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0" name="Slide Number Placeholder 9">
            <a:extLst>
              <a:ext uri="{FF2B5EF4-FFF2-40B4-BE49-F238E27FC236}">
                <a16:creationId xmlns:a16="http://schemas.microsoft.com/office/drawing/2014/main" id="{4CB8FEB4-07DB-4E48-B6C9-4D0933934756}"/>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pic>
        <p:nvPicPr>
          <p:cNvPr id="16" name="Graphic 15">
            <a:extLst>
              <a:ext uri="{FF2B5EF4-FFF2-40B4-BE49-F238E27FC236}">
                <a16:creationId xmlns:a16="http://schemas.microsoft.com/office/drawing/2014/main" id="{2779EA67-4B53-8643-B2F4-E89EA6A380C8}"/>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963592" y="6046730"/>
            <a:ext cx="731520" cy="517388"/>
          </a:xfrm>
          <a:prstGeom prst="rect">
            <a:avLst/>
          </a:prstGeom>
        </p:spPr>
      </p:pic>
      <p:sp>
        <p:nvSpPr>
          <p:cNvPr id="11" name="Subtitle 2">
            <a:extLst>
              <a:ext uri="{FF2B5EF4-FFF2-40B4-BE49-F238E27FC236}">
                <a16:creationId xmlns:a16="http://schemas.microsoft.com/office/drawing/2014/main" id="{6D4AE2F4-F418-414A-85B8-33D5B5FC4AC3}"/>
              </a:ext>
            </a:extLst>
          </p:cNvPr>
          <p:cNvSpPr>
            <a:spLocks noGrp="1"/>
          </p:cNvSpPr>
          <p:nvPr>
            <p:ph type="subTitle" idx="1" hasCustomPrompt="1"/>
          </p:nvPr>
        </p:nvSpPr>
        <p:spPr>
          <a:xfrm>
            <a:off x="510335" y="3706238"/>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4081789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 5">
    <p:bg>
      <p:bgPr>
        <a:solidFill>
          <a:schemeClr val="accent2"/>
        </a:solidFill>
        <a:effectLst/>
      </p:bgPr>
    </p:bg>
    <p:spTree>
      <p:nvGrpSpPr>
        <p:cNvPr id="1" name=""/>
        <p:cNvGrpSpPr/>
        <p:nvPr/>
      </p:nvGrpSpPr>
      <p:grpSpPr>
        <a:xfrm>
          <a:off x="0" y="0"/>
          <a:ext cx="0" cy="0"/>
          <a:chOff x="0" y="0"/>
          <a:chExt cx="0" cy="0"/>
        </a:xfrm>
      </p:grpSpPr>
      <p:sp>
        <p:nvSpPr>
          <p:cNvPr id="7" name="Date Placeholder 6">
            <a:extLst>
              <a:ext uri="{FF2B5EF4-FFF2-40B4-BE49-F238E27FC236}">
                <a16:creationId xmlns:a16="http://schemas.microsoft.com/office/drawing/2014/main" id="{5626143A-1919-3B41-A777-BB2AE1B28BA5}"/>
              </a:ext>
            </a:extLst>
          </p:cNvPr>
          <p:cNvSpPr>
            <a:spLocks noGrp="1"/>
          </p:cNvSpPr>
          <p:nvPr>
            <p:ph type="dt" sz="half" idx="10"/>
          </p:nvPr>
        </p:nvSpPr>
        <p:spPr/>
        <p:txBody>
          <a:bodyPr/>
          <a:lstStyle>
            <a:lvl1pPr>
              <a:defRPr>
                <a:solidFill>
                  <a:schemeClr val="bg1"/>
                </a:solidFill>
              </a:defRPr>
            </a:lvl1pPr>
          </a:lstStyle>
          <a:p>
            <a:fld id="{31DA1C06-8A79-4EBB-9423-E63009615D7A}" type="datetime1">
              <a:rPr lang="en-US" smtClean="0"/>
              <a:t>4/28/2022</a:t>
            </a:fld>
            <a:endParaRPr lang="en-US"/>
          </a:p>
        </p:txBody>
      </p:sp>
      <p:sp>
        <p:nvSpPr>
          <p:cNvPr id="10" name="Footer Placeholder 9">
            <a:extLst>
              <a:ext uri="{FF2B5EF4-FFF2-40B4-BE49-F238E27FC236}">
                <a16:creationId xmlns:a16="http://schemas.microsoft.com/office/drawing/2014/main" id="{EBE3838E-817B-9340-BED0-1812E26C80D7}"/>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2" name="Slide Number Placeholder 11">
            <a:extLst>
              <a:ext uri="{FF2B5EF4-FFF2-40B4-BE49-F238E27FC236}">
                <a16:creationId xmlns:a16="http://schemas.microsoft.com/office/drawing/2014/main" id="{C6710F61-3BB8-984A-BA2D-22B3B97E76B9}"/>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14" name="Title 1">
            <a:extLst>
              <a:ext uri="{FF2B5EF4-FFF2-40B4-BE49-F238E27FC236}">
                <a16:creationId xmlns:a16="http://schemas.microsoft.com/office/drawing/2014/main" id="{C1F1F70F-FF5A-BA40-A562-3FD115510038}"/>
              </a:ext>
            </a:extLst>
          </p:cNvPr>
          <p:cNvSpPr>
            <a:spLocks noGrp="1"/>
          </p:cNvSpPr>
          <p:nvPr>
            <p:ph type="title" hasCustomPrompt="1"/>
          </p:nvPr>
        </p:nvSpPr>
        <p:spPr>
          <a:xfrm>
            <a:off x="496888" y="2534478"/>
            <a:ext cx="7085013" cy="1023484"/>
          </a:xfrm>
        </p:spPr>
        <p:txBody>
          <a:bodyPr anchor="b"/>
          <a:lstStyle>
            <a:lvl1pPr algn="l" defTabSz="914400" rtl="0" eaLnBrk="1" latinLnBrk="0" hangingPunct="1">
              <a:lnSpc>
                <a:spcPct val="80000"/>
              </a:lnSpc>
              <a:spcBef>
                <a:spcPct val="0"/>
              </a:spcBef>
              <a:buNone/>
              <a:defRPr lang="en-US" sz="3600" b="0" i="0" kern="1200" cap="none" spc="-90" baseline="0" dirty="0">
                <a:solidFill>
                  <a:schemeClr val="bg1"/>
                </a:solidFill>
                <a:latin typeface="Arial" panose="020B0604020202020204" pitchFamily="34" charset="0"/>
                <a:ea typeface="+mj-ea"/>
                <a:cs typeface="+mj-cs"/>
              </a:defRPr>
            </a:lvl1pPr>
          </a:lstStyle>
          <a:p>
            <a:r>
              <a:rPr lang="en-US"/>
              <a:t>Divider Title Here</a:t>
            </a:r>
          </a:p>
        </p:txBody>
      </p:sp>
      <p:sp>
        <p:nvSpPr>
          <p:cNvPr id="8" name="Subtitle 2">
            <a:extLst>
              <a:ext uri="{FF2B5EF4-FFF2-40B4-BE49-F238E27FC236}">
                <a16:creationId xmlns:a16="http://schemas.microsoft.com/office/drawing/2014/main" id="{91EB1B47-D234-564F-B9A4-BDF84315CD61}"/>
              </a:ext>
            </a:extLst>
          </p:cNvPr>
          <p:cNvSpPr>
            <a:spLocks noGrp="1"/>
          </p:cNvSpPr>
          <p:nvPr>
            <p:ph type="subTitle" idx="1" hasCustomPrompt="1"/>
          </p:nvPr>
        </p:nvSpPr>
        <p:spPr>
          <a:xfrm>
            <a:off x="510335" y="3713608"/>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9" name="Graphic 8">
            <a:extLst>
              <a:ext uri="{FF2B5EF4-FFF2-40B4-BE49-F238E27FC236}">
                <a16:creationId xmlns:a16="http://schemas.microsoft.com/office/drawing/2014/main" id="{C4396D5C-A209-D749-904F-8C7829F4408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Tree>
    <p:extLst>
      <p:ext uri="{BB962C8B-B14F-4D97-AF65-F5344CB8AC3E}">
        <p14:creationId xmlns:p14="http://schemas.microsoft.com/office/powerpoint/2010/main" val="2876200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ivider 6">
    <p:bg>
      <p:bgPr>
        <a:solidFill>
          <a:schemeClr val="accent2"/>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B0ECB1-C930-0C43-840F-4A56D07A068B}"/>
              </a:ext>
            </a:extLst>
          </p:cNvPr>
          <p:cNvPicPr>
            <a:picLocks noChangeAspect="1"/>
          </p:cNvPicPr>
          <p:nvPr userDrawn="1"/>
        </p:nvPicPr>
        <p:blipFill>
          <a:blip r:embed="rId2"/>
          <a:srcRect/>
          <a:stretch/>
        </p:blipFill>
        <p:spPr>
          <a:xfrm>
            <a:off x="0" y="0"/>
            <a:ext cx="12192000" cy="6858000"/>
          </a:xfrm>
          <a:prstGeom prst="rect">
            <a:avLst/>
          </a:prstGeom>
        </p:spPr>
      </p:pic>
      <p:sp>
        <p:nvSpPr>
          <p:cNvPr id="5" name="Date Placeholder 4">
            <a:extLst>
              <a:ext uri="{FF2B5EF4-FFF2-40B4-BE49-F238E27FC236}">
                <a16:creationId xmlns:a16="http://schemas.microsoft.com/office/drawing/2014/main" id="{5C335265-2605-5046-9BC3-D696524EBA6A}"/>
              </a:ext>
            </a:extLst>
          </p:cNvPr>
          <p:cNvSpPr>
            <a:spLocks noGrp="1"/>
          </p:cNvSpPr>
          <p:nvPr>
            <p:ph type="dt" sz="half" idx="10"/>
          </p:nvPr>
        </p:nvSpPr>
        <p:spPr/>
        <p:txBody>
          <a:bodyPr/>
          <a:lstStyle>
            <a:lvl1pPr>
              <a:defRPr>
                <a:solidFill>
                  <a:schemeClr val="bg1"/>
                </a:solidFill>
              </a:defRPr>
            </a:lvl1pPr>
          </a:lstStyle>
          <a:p>
            <a:fld id="{C1299728-D1B1-4C24-9445-ABC99AC759F4}" type="datetime1">
              <a:rPr lang="en-US" smtClean="0"/>
              <a:t>4/28/2022</a:t>
            </a:fld>
            <a:endParaRPr lang="en-US"/>
          </a:p>
        </p:txBody>
      </p:sp>
      <p:sp>
        <p:nvSpPr>
          <p:cNvPr id="7" name="Footer Placeholder 6">
            <a:extLst>
              <a:ext uri="{FF2B5EF4-FFF2-40B4-BE49-F238E27FC236}">
                <a16:creationId xmlns:a16="http://schemas.microsoft.com/office/drawing/2014/main" id="{7A1736AF-341A-0348-8476-582ECF9560BC}"/>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2" name="Slide Number Placeholder 11">
            <a:extLst>
              <a:ext uri="{FF2B5EF4-FFF2-40B4-BE49-F238E27FC236}">
                <a16:creationId xmlns:a16="http://schemas.microsoft.com/office/drawing/2014/main" id="{3CF4D6F1-F817-7A46-B982-4240DFF00D61}"/>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14" name="Title 1">
            <a:extLst>
              <a:ext uri="{FF2B5EF4-FFF2-40B4-BE49-F238E27FC236}">
                <a16:creationId xmlns:a16="http://schemas.microsoft.com/office/drawing/2014/main" id="{7785C91F-FD3F-ED49-8FBF-AD90803ECE2D}"/>
              </a:ext>
            </a:extLst>
          </p:cNvPr>
          <p:cNvSpPr>
            <a:spLocks noGrp="1"/>
          </p:cNvSpPr>
          <p:nvPr>
            <p:ph type="title" hasCustomPrompt="1"/>
          </p:nvPr>
        </p:nvSpPr>
        <p:spPr>
          <a:xfrm>
            <a:off x="496888" y="2534466"/>
            <a:ext cx="7085013" cy="1023484"/>
          </a:xfrm>
        </p:spPr>
        <p:txBody>
          <a:bodyPr anchor="b"/>
          <a:lstStyle>
            <a:lvl1pPr algn="l" defTabSz="914400" rtl="0" eaLnBrk="1" latinLnBrk="0" hangingPunct="1">
              <a:lnSpc>
                <a:spcPct val="80000"/>
              </a:lnSpc>
              <a:spcBef>
                <a:spcPct val="0"/>
              </a:spcBef>
              <a:buNone/>
              <a:defRPr lang="en-US" sz="3600" b="0" i="0" kern="1200" cap="none" spc="-90" baseline="0" dirty="0">
                <a:solidFill>
                  <a:schemeClr val="bg1"/>
                </a:solidFill>
                <a:latin typeface="Arial" panose="020B0604020202020204" pitchFamily="34" charset="0"/>
                <a:ea typeface="+mj-ea"/>
                <a:cs typeface="+mj-cs"/>
              </a:defRPr>
            </a:lvl1pPr>
          </a:lstStyle>
          <a:p>
            <a:r>
              <a:rPr lang="en-US"/>
              <a:t>Divider Title Here</a:t>
            </a:r>
          </a:p>
        </p:txBody>
      </p:sp>
      <p:pic>
        <p:nvPicPr>
          <p:cNvPr id="17" name="Graphic 16">
            <a:extLst>
              <a:ext uri="{FF2B5EF4-FFF2-40B4-BE49-F238E27FC236}">
                <a16:creationId xmlns:a16="http://schemas.microsoft.com/office/drawing/2014/main" id="{8FF4A759-0A4C-144A-A978-8CEC9886D55C}"/>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0963592" y="6046731"/>
            <a:ext cx="731520" cy="517386"/>
          </a:xfrm>
          <a:prstGeom prst="rect">
            <a:avLst/>
          </a:prstGeom>
        </p:spPr>
      </p:pic>
      <p:sp>
        <p:nvSpPr>
          <p:cNvPr id="10" name="Subtitle 2">
            <a:extLst>
              <a:ext uri="{FF2B5EF4-FFF2-40B4-BE49-F238E27FC236}">
                <a16:creationId xmlns:a16="http://schemas.microsoft.com/office/drawing/2014/main" id="{5D254D3F-2ADC-024C-ABE1-0BCE5C4FEBFE}"/>
              </a:ext>
            </a:extLst>
          </p:cNvPr>
          <p:cNvSpPr>
            <a:spLocks noGrp="1"/>
          </p:cNvSpPr>
          <p:nvPr>
            <p:ph type="subTitle" idx="1" hasCustomPrompt="1"/>
          </p:nvPr>
        </p:nvSpPr>
        <p:spPr>
          <a:xfrm>
            <a:off x="510335" y="3713596"/>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880381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 9">
    <p:bg>
      <p:bgPr>
        <a:solidFill>
          <a:schemeClr val="accent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5C335265-2605-5046-9BC3-D696524EBA6A}"/>
              </a:ext>
            </a:extLst>
          </p:cNvPr>
          <p:cNvSpPr>
            <a:spLocks noGrp="1"/>
          </p:cNvSpPr>
          <p:nvPr>
            <p:ph type="dt" sz="half" idx="10"/>
          </p:nvPr>
        </p:nvSpPr>
        <p:spPr/>
        <p:txBody>
          <a:bodyPr/>
          <a:lstStyle>
            <a:lvl1pPr>
              <a:defRPr>
                <a:solidFill>
                  <a:schemeClr val="bg1"/>
                </a:solidFill>
              </a:defRPr>
            </a:lvl1pPr>
          </a:lstStyle>
          <a:p>
            <a:fld id="{4DAF2033-F15B-406B-B5E6-9DE949C5E894}" type="datetime1">
              <a:rPr lang="en-US" smtClean="0"/>
              <a:t>4/28/2022</a:t>
            </a:fld>
            <a:endParaRPr lang="en-US"/>
          </a:p>
        </p:txBody>
      </p:sp>
      <p:sp>
        <p:nvSpPr>
          <p:cNvPr id="7" name="Footer Placeholder 6">
            <a:extLst>
              <a:ext uri="{FF2B5EF4-FFF2-40B4-BE49-F238E27FC236}">
                <a16:creationId xmlns:a16="http://schemas.microsoft.com/office/drawing/2014/main" id="{7A1736AF-341A-0348-8476-582ECF9560BC}"/>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2" name="Slide Number Placeholder 11">
            <a:extLst>
              <a:ext uri="{FF2B5EF4-FFF2-40B4-BE49-F238E27FC236}">
                <a16:creationId xmlns:a16="http://schemas.microsoft.com/office/drawing/2014/main" id="{3CF4D6F1-F817-7A46-B982-4240DFF00D61}"/>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14" name="Title 1">
            <a:extLst>
              <a:ext uri="{FF2B5EF4-FFF2-40B4-BE49-F238E27FC236}">
                <a16:creationId xmlns:a16="http://schemas.microsoft.com/office/drawing/2014/main" id="{7785C91F-FD3F-ED49-8FBF-AD90803ECE2D}"/>
              </a:ext>
            </a:extLst>
          </p:cNvPr>
          <p:cNvSpPr>
            <a:spLocks noGrp="1"/>
          </p:cNvSpPr>
          <p:nvPr>
            <p:ph type="title" hasCustomPrompt="1"/>
          </p:nvPr>
        </p:nvSpPr>
        <p:spPr>
          <a:xfrm>
            <a:off x="496888" y="2529762"/>
            <a:ext cx="7085013" cy="1023484"/>
          </a:xfrm>
        </p:spPr>
        <p:txBody>
          <a:bodyPr anchor="b"/>
          <a:lstStyle>
            <a:lvl1pPr algn="l" defTabSz="914400" rtl="0" eaLnBrk="1" latinLnBrk="0" hangingPunct="1">
              <a:lnSpc>
                <a:spcPct val="80000"/>
              </a:lnSpc>
              <a:spcBef>
                <a:spcPct val="0"/>
              </a:spcBef>
              <a:buNone/>
              <a:defRPr lang="en-US" sz="3600" b="0" i="0" kern="1200" cap="none" spc="-90" baseline="0" dirty="0">
                <a:solidFill>
                  <a:schemeClr val="bg1"/>
                </a:solidFill>
                <a:latin typeface="Arial" panose="020B0604020202020204" pitchFamily="34" charset="0"/>
                <a:ea typeface="+mj-ea"/>
                <a:cs typeface="+mj-cs"/>
              </a:defRPr>
            </a:lvl1pPr>
          </a:lstStyle>
          <a:p>
            <a:r>
              <a:rPr lang="en-US"/>
              <a:t>Divider Title Here</a:t>
            </a:r>
          </a:p>
        </p:txBody>
      </p:sp>
      <p:pic>
        <p:nvPicPr>
          <p:cNvPr id="17" name="Graphic 16">
            <a:extLst>
              <a:ext uri="{FF2B5EF4-FFF2-40B4-BE49-F238E27FC236}">
                <a16:creationId xmlns:a16="http://schemas.microsoft.com/office/drawing/2014/main" id="{8FF4A759-0A4C-144A-A978-8CEC9886D55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
        <p:nvSpPr>
          <p:cNvPr id="9" name="Freeform 8">
            <a:extLst>
              <a:ext uri="{FF2B5EF4-FFF2-40B4-BE49-F238E27FC236}">
                <a16:creationId xmlns:a16="http://schemas.microsoft.com/office/drawing/2014/main" id="{42F18105-DAFF-C64B-AFD1-F5E71FA1978F}"/>
              </a:ext>
            </a:extLst>
          </p:cNvPr>
          <p:cNvSpPr/>
          <p:nvPr userDrawn="1"/>
        </p:nvSpPr>
        <p:spPr>
          <a:xfrm>
            <a:off x="6625306" y="0"/>
            <a:ext cx="5566694" cy="6858000"/>
          </a:xfrm>
          <a:custGeom>
            <a:avLst/>
            <a:gdLst>
              <a:gd name="connsiteX0" fmla="*/ 4755237 w 5566694"/>
              <a:gd name="connsiteY0" fmla="*/ 0 h 6858000"/>
              <a:gd name="connsiteX1" fmla="*/ 5566694 w 5566694"/>
              <a:gd name="connsiteY1" fmla="*/ 0 h 6858000"/>
              <a:gd name="connsiteX2" fmla="*/ 5566694 w 5566694"/>
              <a:gd name="connsiteY2" fmla="*/ 6858000 h 6858000"/>
              <a:gd name="connsiteX3" fmla="*/ 1008398 w 5566694"/>
              <a:gd name="connsiteY3" fmla="*/ 6858000 h 6858000"/>
              <a:gd name="connsiteX4" fmla="*/ 953864 w 5566694"/>
              <a:gd name="connsiteY4" fmla="*/ 6819917 h 6858000"/>
              <a:gd name="connsiteX5" fmla="*/ 0 w 5566694"/>
              <a:gd name="connsiteY5" fmla="*/ 4712272 h 6858000"/>
              <a:gd name="connsiteX6" fmla="*/ 1683141 w 5566694"/>
              <a:gd name="connsiteY6" fmla="*/ 2267333 h 6858000"/>
              <a:gd name="connsiteX7" fmla="*/ 2637192 w 5566694"/>
              <a:gd name="connsiteY7" fmla="*/ 737892 h 6858000"/>
              <a:gd name="connsiteX8" fmla="*/ 4290249 w 5566694"/>
              <a:gd name="connsiteY8" fmla="*/ 720626 h 6858000"/>
              <a:gd name="connsiteX9" fmla="*/ 4697095 w 5566694"/>
              <a:gd name="connsiteY9" fmla="*/ 61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6694" h="6858000">
                <a:moveTo>
                  <a:pt x="4755237" y="0"/>
                </a:moveTo>
                <a:lnTo>
                  <a:pt x="5566694" y="0"/>
                </a:lnTo>
                <a:lnTo>
                  <a:pt x="5566694" y="6858000"/>
                </a:lnTo>
                <a:lnTo>
                  <a:pt x="1008398" y="6858000"/>
                </a:lnTo>
                <a:lnTo>
                  <a:pt x="953864" y="6819917"/>
                </a:lnTo>
                <a:cubicBezTo>
                  <a:pt x="435231" y="6434166"/>
                  <a:pt x="0" y="5789517"/>
                  <a:pt x="0" y="4712272"/>
                </a:cubicBezTo>
                <a:cubicBezTo>
                  <a:pt x="0" y="3743308"/>
                  <a:pt x="446713" y="2566420"/>
                  <a:pt x="1683141" y="2267333"/>
                </a:cubicBezTo>
                <a:cubicBezTo>
                  <a:pt x="1687034" y="1782167"/>
                  <a:pt x="1886430" y="1089320"/>
                  <a:pt x="2637192" y="737892"/>
                </a:cubicBezTo>
                <a:cubicBezTo>
                  <a:pt x="3320600" y="417646"/>
                  <a:pt x="3927116" y="563561"/>
                  <a:pt x="4290249" y="720626"/>
                </a:cubicBezTo>
                <a:cubicBezTo>
                  <a:pt x="4368400" y="530720"/>
                  <a:pt x="4495006" y="294100"/>
                  <a:pt x="4697095" y="61704"/>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10" name="Subtitle 2">
            <a:extLst>
              <a:ext uri="{FF2B5EF4-FFF2-40B4-BE49-F238E27FC236}">
                <a16:creationId xmlns:a16="http://schemas.microsoft.com/office/drawing/2014/main" id="{5C45174D-6D43-1D4D-9637-E13577754F09}"/>
              </a:ext>
            </a:extLst>
          </p:cNvPr>
          <p:cNvSpPr>
            <a:spLocks noGrp="1"/>
          </p:cNvSpPr>
          <p:nvPr>
            <p:ph type="subTitle" idx="1" hasCustomPrompt="1"/>
          </p:nvPr>
        </p:nvSpPr>
        <p:spPr>
          <a:xfrm>
            <a:off x="510335" y="3708892"/>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62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pact 1">
    <p:bg>
      <p:bgPr>
        <a:solidFill>
          <a:schemeClr val="accent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96888" y="646386"/>
            <a:ext cx="8852065" cy="5104173"/>
          </a:xfrm>
        </p:spPr>
        <p:txBody>
          <a:bodyPr anchor="b" anchorCtr="0"/>
          <a:lstStyle>
            <a:lvl1pPr marL="0" indent="0">
              <a:buNone/>
              <a:defRPr sz="1600" cap="all" spc="0" baseline="0">
                <a:solidFill>
                  <a:schemeClr val="bg1"/>
                </a:solidFill>
              </a:defRPr>
            </a:lvl1pPr>
            <a:lvl2pPr marL="6350" indent="0">
              <a:spcBef>
                <a:spcPts val="600"/>
              </a:spcBef>
              <a:buNone/>
              <a:defRPr sz="5400" b="0" spc="0" baseline="0">
                <a:solidFill>
                  <a:schemeClr val="bg1"/>
                </a:solidFill>
              </a:defRPr>
            </a:lvl2pPr>
            <a:lvl3pPr marL="173038" indent="-163513">
              <a:buFont typeface="System Font Regular"/>
              <a:buChar char="–"/>
              <a:tabLst/>
              <a:defRPr sz="1600">
                <a:solidFill>
                  <a:schemeClr val="bg1"/>
                </a:solidFill>
              </a:defRPr>
            </a:lvl3pPr>
            <a:lvl4pPr marL="173038" indent="-163513">
              <a:tabLst/>
              <a:defRPr sz="1600">
                <a:solidFill>
                  <a:schemeClr val="bg1"/>
                </a:solidFill>
              </a:defRPr>
            </a:lvl4pPr>
            <a:lvl5pPr marL="173038" indent="-163513">
              <a:tabLst/>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extBox 1">
            <a:extLst>
              <a:ext uri="{FF2B5EF4-FFF2-40B4-BE49-F238E27FC236}">
                <a16:creationId xmlns:a16="http://schemas.microsoft.com/office/drawing/2014/main" id="{94AD27B4-6522-8C4B-A439-2A9BAE76DD95}"/>
              </a:ext>
            </a:extLst>
          </p:cNvPr>
          <p:cNvSpPr txBox="1"/>
          <p:nvPr userDrawn="1"/>
        </p:nvSpPr>
        <p:spPr>
          <a:xfrm>
            <a:off x="-1378226" y="2968487"/>
            <a:ext cx="0" cy="0"/>
          </a:xfrm>
          <a:prstGeom prst="rect">
            <a:avLst/>
          </a:prstGeom>
          <a:noFill/>
        </p:spPr>
        <p:txBody>
          <a:bodyPr wrap="none" lIns="0" tIns="0" rIns="0" bIns="0" rtlCol="0">
            <a:noAutofit/>
          </a:bodyPr>
          <a:lstStyle/>
          <a:p>
            <a:pPr>
              <a:spcBef>
                <a:spcPts val="900"/>
              </a:spcBef>
            </a:pPr>
            <a:endParaRPr lang="en-US" sz="2000" b="0" i="0">
              <a:solidFill>
                <a:schemeClr val="tx1">
                  <a:lumMod val="75000"/>
                  <a:lumOff val="25000"/>
                </a:schemeClr>
              </a:solidFill>
              <a:latin typeface="Arial" panose="020B0604020202020204" pitchFamily="34" charset="0"/>
            </a:endParaRPr>
          </a:p>
        </p:txBody>
      </p:sp>
      <p:pic>
        <p:nvPicPr>
          <p:cNvPr id="9" name="Graphic 8">
            <a:extLst>
              <a:ext uri="{FF2B5EF4-FFF2-40B4-BE49-F238E27FC236}">
                <a16:creationId xmlns:a16="http://schemas.microsoft.com/office/drawing/2014/main" id="{094F6237-315E-4D4A-9377-64D83555C904}"/>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963592" y="6046730"/>
            <a:ext cx="731520" cy="517388"/>
          </a:xfrm>
          <a:prstGeom prst="rect">
            <a:avLst/>
          </a:prstGeom>
        </p:spPr>
      </p:pic>
      <p:sp>
        <p:nvSpPr>
          <p:cNvPr id="7" name="Date Placeholder 6">
            <a:extLst>
              <a:ext uri="{FF2B5EF4-FFF2-40B4-BE49-F238E27FC236}">
                <a16:creationId xmlns:a16="http://schemas.microsoft.com/office/drawing/2014/main" id="{42732594-7D6C-7944-94F1-DAB9FA1F6932}"/>
              </a:ext>
            </a:extLst>
          </p:cNvPr>
          <p:cNvSpPr>
            <a:spLocks noGrp="1"/>
          </p:cNvSpPr>
          <p:nvPr>
            <p:ph type="dt" sz="half" idx="10"/>
          </p:nvPr>
        </p:nvSpPr>
        <p:spPr/>
        <p:txBody>
          <a:bodyPr/>
          <a:lstStyle/>
          <a:p>
            <a:fld id="{E7157640-AAA5-4EC5-85C7-82B430E5081E}" type="datetime1">
              <a:rPr lang="en-US" smtClean="0"/>
              <a:t>4/28/2022</a:t>
            </a:fld>
            <a:endParaRPr lang="en-US"/>
          </a:p>
        </p:txBody>
      </p:sp>
      <p:sp>
        <p:nvSpPr>
          <p:cNvPr id="10" name="Footer Placeholder 9">
            <a:extLst>
              <a:ext uri="{FF2B5EF4-FFF2-40B4-BE49-F238E27FC236}">
                <a16:creationId xmlns:a16="http://schemas.microsoft.com/office/drawing/2014/main" id="{DF15F0FD-3DC6-8C46-BA81-F4B6081B24BC}"/>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1" name="Slide Number Placeholder 10">
            <a:extLst>
              <a:ext uri="{FF2B5EF4-FFF2-40B4-BE49-F238E27FC236}">
                <a16:creationId xmlns:a16="http://schemas.microsoft.com/office/drawing/2014/main" id="{0007061F-8FC2-A04D-B1DA-8C979CA187F2}"/>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Tree>
    <p:extLst>
      <p:ext uri="{BB962C8B-B14F-4D97-AF65-F5344CB8AC3E}">
        <p14:creationId xmlns:p14="http://schemas.microsoft.com/office/powerpoint/2010/main" val="2809061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pact 2">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D3209B9-AD48-D642-AC0A-B986244CE0C5}"/>
              </a:ext>
            </a:extLst>
          </p:cNvPr>
          <p:cNvPicPr>
            <a:picLocks noChangeAspect="1"/>
          </p:cNvPicPr>
          <p:nvPr userDrawn="1"/>
        </p:nvPicPr>
        <p:blipFill>
          <a:blip r:embed="rId2"/>
          <a:src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94AD27B4-6522-8C4B-A439-2A9BAE76DD95}"/>
              </a:ext>
            </a:extLst>
          </p:cNvPr>
          <p:cNvSpPr txBox="1"/>
          <p:nvPr userDrawn="1"/>
        </p:nvSpPr>
        <p:spPr>
          <a:xfrm>
            <a:off x="-1378226" y="2968487"/>
            <a:ext cx="0" cy="0"/>
          </a:xfrm>
          <a:prstGeom prst="rect">
            <a:avLst/>
          </a:prstGeom>
          <a:noFill/>
        </p:spPr>
        <p:txBody>
          <a:bodyPr wrap="none" lIns="0" tIns="0" rIns="0" bIns="0" rtlCol="0">
            <a:noAutofit/>
          </a:bodyPr>
          <a:lstStyle/>
          <a:p>
            <a:pPr>
              <a:spcBef>
                <a:spcPts val="900"/>
              </a:spcBef>
            </a:pPr>
            <a:endParaRPr lang="en-US" sz="2000" b="0" i="0">
              <a:solidFill>
                <a:schemeClr val="tx1">
                  <a:lumMod val="75000"/>
                  <a:lumOff val="25000"/>
                </a:schemeClr>
              </a:solidFill>
              <a:latin typeface="Arial" panose="020B0604020202020204" pitchFamily="34" charset="0"/>
            </a:endParaRPr>
          </a:p>
        </p:txBody>
      </p:sp>
      <p:sp>
        <p:nvSpPr>
          <p:cNvPr id="10" name="Content Placeholder 2">
            <a:extLst>
              <a:ext uri="{FF2B5EF4-FFF2-40B4-BE49-F238E27FC236}">
                <a16:creationId xmlns:a16="http://schemas.microsoft.com/office/drawing/2014/main" id="{447DD5B3-CAF0-E04B-A192-96F7955D0441}"/>
              </a:ext>
            </a:extLst>
          </p:cNvPr>
          <p:cNvSpPr>
            <a:spLocks noGrp="1"/>
          </p:cNvSpPr>
          <p:nvPr>
            <p:ph idx="1"/>
          </p:nvPr>
        </p:nvSpPr>
        <p:spPr>
          <a:xfrm>
            <a:off x="496888" y="646386"/>
            <a:ext cx="8852065" cy="5104173"/>
          </a:xfrm>
        </p:spPr>
        <p:txBody>
          <a:bodyPr anchor="b" anchorCtr="0"/>
          <a:lstStyle>
            <a:lvl1pPr marL="0" indent="0">
              <a:buNone/>
              <a:defRPr sz="1600" cap="all" spc="0" baseline="0">
                <a:solidFill>
                  <a:schemeClr val="bg1"/>
                </a:solidFill>
              </a:defRPr>
            </a:lvl1pPr>
            <a:lvl2pPr marL="6350" indent="0">
              <a:spcBef>
                <a:spcPts val="600"/>
              </a:spcBef>
              <a:buNone/>
              <a:defRPr sz="5400" b="0" spc="0" baseline="0">
                <a:solidFill>
                  <a:schemeClr val="bg1"/>
                </a:solidFill>
              </a:defRPr>
            </a:lvl2pPr>
            <a:lvl3pPr marL="173038" indent="-163513">
              <a:buFont typeface="System Font Regular"/>
              <a:buChar char="–"/>
              <a:tabLst/>
              <a:defRPr sz="1600">
                <a:solidFill>
                  <a:schemeClr val="bg1"/>
                </a:solidFill>
              </a:defRPr>
            </a:lvl3pPr>
            <a:lvl4pPr marL="173038" indent="-163513">
              <a:tabLst/>
              <a:defRPr sz="1600">
                <a:solidFill>
                  <a:schemeClr val="bg1"/>
                </a:solidFill>
              </a:defRPr>
            </a:lvl4pPr>
            <a:lvl5pPr marL="173038" indent="-163513">
              <a:tabLst/>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A86827-1F9B-1E42-ADE7-E91AF2316F1C}"/>
              </a:ext>
            </a:extLst>
          </p:cNvPr>
          <p:cNvSpPr>
            <a:spLocks noGrp="1"/>
          </p:cNvSpPr>
          <p:nvPr>
            <p:ph type="dt" sz="half" idx="10"/>
          </p:nvPr>
        </p:nvSpPr>
        <p:spPr/>
        <p:txBody>
          <a:bodyPr/>
          <a:lstStyle>
            <a:lvl1pPr>
              <a:defRPr>
                <a:solidFill>
                  <a:schemeClr val="bg1"/>
                </a:solidFill>
              </a:defRPr>
            </a:lvl1pPr>
          </a:lstStyle>
          <a:p>
            <a:fld id="{CBE84203-C094-4EA5-81EC-B91EA71BCF62}" type="datetime1">
              <a:rPr lang="en-US" smtClean="0"/>
              <a:t>4/28/2022</a:t>
            </a:fld>
            <a:endParaRPr lang="en-US"/>
          </a:p>
        </p:txBody>
      </p:sp>
      <p:sp>
        <p:nvSpPr>
          <p:cNvPr id="5" name="Footer Placeholder 4">
            <a:extLst>
              <a:ext uri="{FF2B5EF4-FFF2-40B4-BE49-F238E27FC236}">
                <a16:creationId xmlns:a16="http://schemas.microsoft.com/office/drawing/2014/main" id="{2FADB202-90DC-1E49-94F4-685479A4B171}"/>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6" name="Slide Number Placeholder 5">
            <a:extLst>
              <a:ext uri="{FF2B5EF4-FFF2-40B4-BE49-F238E27FC236}">
                <a16:creationId xmlns:a16="http://schemas.microsoft.com/office/drawing/2014/main" id="{D8CCB863-6417-AC47-92BB-09688329F57D}"/>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pic>
        <p:nvPicPr>
          <p:cNvPr id="14" name="Graphic 13">
            <a:extLst>
              <a:ext uri="{FF2B5EF4-FFF2-40B4-BE49-F238E27FC236}">
                <a16:creationId xmlns:a16="http://schemas.microsoft.com/office/drawing/2014/main" id="{C943C1B5-4B42-9F49-B2D5-1FCAF194C810}"/>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0963592" y="6046730"/>
            <a:ext cx="731520" cy="517388"/>
          </a:xfrm>
          <a:prstGeom prst="rect">
            <a:avLst/>
          </a:prstGeom>
        </p:spPr>
      </p:pic>
    </p:spTree>
    <p:extLst>
      <p:ext uri="{BB962C8B-B14F-4D97-AF65-F5344CB8AC3E}">
        <p14:creationId xmlns:p14="http://schemas.microsoft.com/office/powerpoint/2010/main" val="65562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pact 3">
    <p:bg>
      <p:bgPr>
        <a:solidFill>
          <a:schemeClr val="accent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AD27B4-6522-8C4B-A439-2A9BAE76DD95}"/>
              </a:ext>
            </a:extLst>
          </p:cNvPr>
          <p:cNvSpPr txBox="1"/>
          <p:nvPr userDrawn="1"/>
        </p:nvSpPr>
        <p:spPr>
          <a:xfrm>
            <a:off x="-1378226" y="2968487"/>
            <a:ext cx="0" cy="0"/>
          </a:xfrm>
          <a:prstGeom prst="rect">
            <a:avLst/>
          </a:prstGeom>
          <a:noFill/>
        </p:spPr>
        <p:txBody>
          <a:bodyPr wrap="none" lIns="0" tIns="0" rIns="0" bIns="0" rtlCol="0">
            <a:noAutofit/>
          </a:bodyPr>
          <a:lstStyle/>
          <a:p>
            <a:pPr>
              <a:spcBef>
                <a:spcPts val="900"/>
              </a:spcBef>
            </a:pPr>
            <a:endParaRPr lang="en-US" sz="2000" b="0" i="0">
              <a:solidFill>
                <a:schemeClr val="tx1">
                  <a:lumMod val="75000"/>
                  <a:lumOff val="25000"/>
                </a:schemeClr>
              </a:solidFill>
              <a:latin typeface="Arial" panose="020B0604020202020204" pitchFamily="34" charset="0"/>
            </a:endParaRPr>
          </a:p>
        </p:txBody>
      </p:sp>
      <p:sp>
        <p:nvSpPr>
          <p:cNvPr id="11" name="Content Placeholder 2">
            <a:extLst>
              <a:ext uri="{FF2B5EF4-FFF2-40B4-BE49-F238E27FC236}">
                <a16:creationId xmlns:a16="http://schemas.microsoft.com/office/drawing/2014/main" id="{C7C9AAF1-EE01-CE41-BBE2-D2308B985715}"/>
              </a:ext>
            </a:extLst>
          </p:cNvPr>
          <p:cNvSpPr>
            <a:spLocks noGrp="1"/>
          </p:cNvSpPr>
          <p:nvPr>
            <p:ph idx="1"/>
          </p:nvPr>
        </p:nvSpPr>
        <p:spPr>
          <a:xfrm>
            <a:off x="496888" y="646386"/>
            <a:ext cx="8852065" cy="5104173"/>
          </a:xfrm>
        </p:spPr>
        <p:txBody>
          <a:bodyPr anchor="b" anchorCtr="0"/>
          <a:lstStyle>
            <a:lvl1pPr marL="0" indent="0">
              <a:buNone/>
              <a:defRPr sz="1600" cap="all" spc="0" baseline="0">
                <a:solidFill>
                  <a:schemeClr val="bg1"/>
                </a:solidFill>
              </a:defRPr>
            </a:lvl1pPr>
            <a:lvl2pPr marL="6350" indent="0">
              <a:spcBef>
                <a:spcPts val="600"/>
              </a:spcBef>
              <a:buNone/>
              <a:defRPr sz="5400" b="0" spc="0" baseline="0">
                <a:solidFill>
                  <a:schemeClr val="bg1"/>
                </a:solidFill>
              </a:defRPr>
            </a:lvl2pPr>
            <a:lvl3pPr marL="173038" indent="-163513">
              <a:buFont typeface="System Font Regular"/>
              <a:buChar char="–"/>
              <a:tabLst/>
              <a:defRPr sz="1600">
                <a:solidFill>
                  <a:schemeClr val="bg1"/>
                </a:solidFill>
              </a:defRPr>
            </a:lvl3pPr>
            <a:lvl4pPr marL="173038" indent="-163513">
              <a:tabLst/>
              <a:defRPr sz="1600">
                <a:solidFill>
                  <a:schemeClr val="bg1"/>
                </a:solidFill>
              </a:defRPr>
            </a:lvl4pPr>
            <a:lvl5pPr marL="173038" indent="-163513">
              <a:tabLst/>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4E80BA-1084-9042-BF30-CD43F61BDD1C}"/>
              </a:ext>
            </a:extLst>
          </p:cNvPr>
          <p:cNvSpPr>
            <a:spLocks noGrp="1"/>
          </p:cNvSpPr>
          <p:nvPr>
            <p:ph type="dt" sz="half" idx="10"/>
          </p:nvPr>
        </p:nvSpPr>
        <p:spPr/>
        <p:txBody>
          <a:bodyPr/>
          <a:lstStyle>
            <a:lvl1pPr>
              <a:defRPr>
                <a:solidFill>
                  <a:schemeClr val="bg1"/>
                </a:solidFill>
              </a:defRPr>
            </a:lvl1pPr>
          </a:lstStyle>
          <a:p>
            <a:fld id="{0FC69209-5C4C-4B41-9F33-33E747C4EAA6}" type="datetime1">
              <a:rPr lang="en-US" smtClean="0"/>
              <a:t>4/28/2022</a:t>
            </a:fld>
            <a:endParaRPr lang="en-US"/>
          </a:p>
        </p:txBody>
      </p:sp>
      <p:sp>
        <p:nvSpPr>
          <p:cNvPr id="7" name="Footer Placeholder 6">
            <a:extLst>
              <a:ext uri="{FF2B5EF4-FFF2-40B4-BE49-F238E27FC236}">
                <a16:creationId xmlns:a16="http://schemas.microsoft.com/office/drawing/2014/main" id="{AF68E389-00AA-724C-899E-1A8B4C9B947D}"/>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3" name="Slide Number Placeholder 12">
            <a:extLst>
              <a:ext uri="{FF2B5EF4-FFF2-40B4-BE49-F238E27FC236}">
                <a16:creationId xmlns:a16="http://schemas.microsoft.com/office/drawing/2014/main" id="{4F90A48E-6232-FF48-A819-1AF86DED5EEF}"/>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pic>
        <p:nvPicPr>
          <p:cNvPr id="8" name="Graphic 7">
            <a:extLst>
              <a:ext uri="{FF2B5EF4-FFF2-40B4-BE49-F238E27FC236}">
                <a16:creationId xmlns:a16="http://schemas.microsoft.com/office/drawing/2014/main" id="{F3BDC336-C3FF-1E48-9A11-315486FDDA07}"/>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Tree>
    <p:extLst>
      <p:ext uri="{BB962C8B-B14F-4D97-AF65-F5344CB8AC3E}">
        <p14:creationId xmlns:p14="http://schemas.microsoft.com/office/powerpoint/2010/main" val="3218937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bg>
      <p:bgPr>
        <a:solidFill>
          <a:schemeClr val="accent1"/>
        </a:solid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05B4941F-0679-3B42-92A9-DFEF46D3ABE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 r="-1"/>
          <a:stretch/>
        </p:blipFill>
        <p:spPr>
          <a:xfrm>
            <a:off x="0" y="0"/>
            <a:ext cx="12192000" cy="6858000"/>
          </a:xfrm>
          <a:prstGeom prst="rect">
            <a:avLst/>
          </a:prstGeom>
        </p:spPr>
      </p:pic>
      <p:grpSp>
        <p:nvGrpSpPr>
          <p:cNvPr id="5" name="Group 4">
            <a:extLst>
              <a:ext uri="{FF2B5EF4-FFF2-40B4-BE49-F238E27FC236}">
                <a16:creationId xmlns:a16="http://schemas.microsoft.com/office/drawing/2014/main" id="{67C48AD9-2A38-C940-B1D8-86D597199732}"/>
              </a:ext>
            </a:extLst>
          </p:cNvPr>
          <p:cNvGrpSpPr/>
          <p:nvPr userDrawn="1"/>
        </p:nvGrpSpPr>
        <p:grpSpPr>
          <a:xfrm>
            <a:off x="0" y="0"/>
            <a:ext cx="12192000" cy="6858000"/>
            <a:chOff x="1" y="1"/>
            <a:chExt cx="12192000" cy="6858000"/>
          </a:xfrm>
        </p:grpSpPr>
        <p:sp>
          <p:nvSpPr>
            <p:cNvPr id="12" name="Rectangle 11">
              <a:extLst>
                <a:ext uri="{FF2B5EF4-FFF2-40B4-BE49-F238E27FC236}">
                  <a16:creationId xmlns:a16="http://schemas.microsoft.com/office/drawing/2014/main" id="{6EEF6BFD-64DC-BA44-98C4-23269EB0F614}"/>
                </a:ext>
              </a:extLst>
            </p:cNvPr>
            <p:cNvSpPr/>
            <p:nvPr userDrawn="1"/>
          </p:nvSpPr>
          <p:spPr>
            <a:xfrm>
              <a:off x="1" y="1"/>
              <a:ext cx="12192000" cy="6858000"/>
            </a:xfrm>
            <a:prstGeom prst="rect">
              <a:avLst/>
            </a:prstGeom>
            <a:solidFill>
              <a:schemeClr val="accent1">
                <a:alpha val="564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9639D11B-5B26-6D40-9215-91D719F70AAD}"/>
                </a:ext>
              </a:extLst>
            </p:cNvPr>
            <p:cNvSpPr/>
            <p:nvPr userDrawn="1"/>
          </p:nvSpPr>
          <p:spPr>
            <a:xfrm>
              <a:off x="1" y="1"/>
              <a:ext cx="12192000" cy="6858000"/>
            </a:xfrm>
            <a:prstGeom prst="rect">
              <a:avLst/>
            </a:prstGeom>
            <a:solidFill>
              <a:schemeClr val="tx1">
                <a:alpha val="567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grpSp>
      <p:sp>
        <p:nvSpPr>
          <p:cNvPr id="14" name="Title 1">
            <a:extLst>
              <a:ext uri="{FF2B5EF4-FFF2-40B4-BE49-F238E27FC236}">
                <a16:creationId xmlns:a16="http://schemas.microsoft.com/office/drawing/2014/main" id="{EAE2BAC1-28E8-9642-945B-22429E66BDBE}"/>
              </a:ext>
            </a:extLst>
          </p:cNvPr>
          <p:cNvSpPr>
            <a:spLocks noGrp="1"/>
          </p:cNvSpPr>
          <p:nvPr>
            <p:ph type="ctrTitle" hasCustomPrompt="1"/>
          </p:nvPr>
        </p:nvSpPr>
        <p:spPr>
          <a:xfrm>
            <a:off x="496888" y="3932783"/>
            <a:ext cx="5970173" cy="1272485"/>
          </a:xfrm>
        </p:spPr>
        <p:txBody>
          <a:bodyPr anchor="b" anchorCtr="0"/>
          <a:lstStyle>
            <a:lvl1pPr algn="l" defTabSz="914400" rtl="0" eaLnBrk="1" latinLnBrk="0" hangingPunct="1">
              <a:lnSpc>
                <a:spcPct val="80000"/>
              </a:lnSpc>
              <a:spcBef>
                <a:spcPct val="0"/>
              </a:spcBef>
              <a:buNone/>
              <a:defRPr lang="en-US" sz="4800" b="0" i="0" kern="1200" cap="none" spc="0" baseline="0" dirty="0">
                <a:solidFill>
                  <a:schemeClr val="bg1"/>
                </a:solidFill>
                <a:latin typeface="Arial" panose="020B0604020202020204" pitchFamily="34" charset="0"/>
                <a:ea typeface="+mj-ea"/>
                <a:cs typeface="+mj-cs"/>
              </a:defRPr>
            </a:lvl1pPr>
          </a:lstStyle>
          <a:p>
            <a:r>
              <a:rPr lang="en-US"/>
              <a:t>Click to edit Master</a:t>
            </a:r>
            <a:br>
              <a:rPr lang="en-US"/>
            </a:br>
            <a:r>
              <a:rPr lang="en-US"/>
              <a:t>title style</a:t>
            </a:r>
          </a:p>
        </p:txBody>
      </p:sp>
      <p:sp>
        <p:nvSpPr>
          <p:cNvPr id="4" name="Date Placeholder 3">
            <a:extLst>
              <a:ext uri="{FF2B5EF4-FFF2-40B4-BE49-F238E27FC236}">
                <a16:creationId xmlns:a16="http://schemas.microsoft.com/office/drawing/2014/main" id="{95E16E5D-1499-CE4E-8D33-E518B1A62FEB}"/>
              </a:ext>
            </a:extLst>
          </p:cNvPr>
          <p:cNvSpPr>
            <a:spLocks noGrp="1"/>
          </p:cNvSpPr>
          <p:nvPr>
            <p:ph type="dt" sz="half" idx="10"/>
          </p:nvPr>
        </p:nvSpPr>
        <p:spPr/>
        <p:txBody>
          <a:bodyPr/>
          <a:lstStyle>
            <a:lvl1pPr>
              <a:defRPr>
                <a:solidFill>
                  <a:schemeClr val="bg1"/>
                </a:solidFill>
              </a:defRPr>
            </a:lvl1pPr>
          </a:lstStyle>
          <a:p>
            <a:fld id="{67C4EDA0-623D-4E26-A6CE-15F9056B8198}" type="datetime1">
              <a:rPr lang="en-US" smtClean="0"/>
              <a:t>4/28/2022</a:t>
            </a:fld>
            <a:endParaRPr lang="en-US"/>
          </a:p>
        </p:txBody>
      </p:sp>
      <p:sp>
        <p:nvSpPr>
          <p:cNvPr id="8" name="Footer Placeholder 7">
            <a:extLst>
              <a:ext uri="{FF2B5EF4-FFF2-40B4-BE49-F238E27FC236}">
                <a16:creationId xmlns:a16="http://schemas.microsoft.com/office/drawing/2014/main" id="{9D4FA186-0410-8E41-96FE-6F6520038153}"/>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0" name="Slide Number Placeholder 9">
            <a:extLst>
              <a:ext uri="{FF2B5EF4-FFF2-40B4-BE49-F238E27FC236}">
                <a16:creationId xmlns:a16="http://schemas.microsoft.com/office/drawing/2014/main" id="{67557878-63E6-F04D-80E5-B63188D6AAE8}"/>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pic>
        <p:nvPicPr>
          <p:cNvPr id="21" name="Graphic 20">
            <a:extLst>
              <a:ext uri="{FF2B5EF4-FFF2-40B4-BE49-F238E27FC236}">
                <a16:creationId xmlns:a16="http://schemas.microsoft.com/office/drawing/2014/main" id="{83748ACF-5A5F-024B-BBE2-ADD366AC713A}"/>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10335" y="703818"/>
            <a:ext cx="1341642" cy="948914"/>
          </a:xfrm>
          <a:prstGeom prst="rect">
            <a:avLst/>
          </a:prstGeom>
        </p:spPr>
      </p:pic>
      <p:sp>
        <p:nvSpPr>
          <p:cNvPr id="13" name="Subtitle 2">
            <a:extLst>
              <a:ext uri="{FF2B5EF4-FFF2-40B4-BE49-F238E27FC236}">
                <a16:creationId xmlns:a16="http://schemas.microsoft.com/office/drawing/2014/main" id="{07EF22AA-9B83-1F41-BD17-27EC77B56051}"/>
              </a:ext>
            </a:extLst>
          </p:cNvPr>
          <p:cNvSpPr>
            <a:spLocks noGrp="1"/>
          </p:cNvSpPr>
          <p:nvPr>
            <p:ph type="subTitle" idx="1" hasCustomPrompt="1"/>
          </p:nvPr>
        </p:nvSpPr>
        <p:spPr>
          <a:xfrm>
            <a:off x="510335" y="5396550"/>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5" name="TextBox 14">
            <a:extLst>
              <a:ext uri="{FF2B5EF4-FFF2-40B4-BE49-F238E27FC236}">
                <a16:creationId xmlns:a16="http://schemas.microsoft.com/office/drawing/2014/main" id="{157D60D3-19C9-F645-B80F-8E7F7971F06F}"/>
              </a:ext>
            </a:extLst>
          </p:cNvPr>
          <p:cNvSpPr txBox="1"/>
          <p:nvPr userDrawn="1"/>
        </p:nvSpPr>
        <p:spPr>
          <a:xfrm>
            <a:off x="496888" y="5785597"/>
            <a:ext cx="2041775" cy="163313"/>
          </a:xfrm>
          <a:prstGeom prst="rect">
            <a:avLst/>
          </a:prstGeom>
          <a:noFill/>
        </p:spPr>
        <p:txBody>
          <a:bodyPr wrap="square" lIns="0" tIns="0" rIns="0" bIns="0" rtlCol="0">
            <a:noAutofit/>
          </a:bodyPr>
          <a:lstStyle/>
          <a:p>
            <a:pPr algn="l">
              <a:spcBef>
                <a:spcPts val="900"/>
              </a:spcBef>
            </a:pPr>
            <a:fld id="{074C72A1-334C-774A-80E0-9B659085226D}" type="datetime4">
              <a:rPr lang="en-US" sz="1200" smtClean="0">
                <a:solidFill>
                  <a:schemeClr val="bg1"/>
                </a:solidFill>
                <a:latin typeface="Arial" panose="020B0604020202020204" pitchFamily="34" charset="0"/>
                <a:cs typeface="Arial" panose="020B0604020202020204" pitchFamily="34" charset="0"/>
              </a:rPr>
              <a:t>April 28, 2022</a:t>
            </a:fld>
            <a:endParaRPr lang="en-US" sz="120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69766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mpact 4">
    <p:bg>
      <p:bgPr>
        <a:solidFill>
          <a:schemeClr val="accent2"/>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B518BE4-A2C4-E443-8D0D-BDEB0B61FBBE}"/>
              </a:ext>
            </a:extLst>
          </p:cNvPr>
          <p:cNvPicPr>
            <a:picLocks noChangeAspect="1"/>
          </p:cNvPicPr>
          <p:nvPr userDrawn="1"/>
        </p:nvPicPr>
        <p:blipFill>
          <a:blip r:embed="rId2"/>
          <a:src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94AD27B4-6522-8C4B-A439-2A9BAE76DD95}"/>
              </a:ext>
            </a:extLst>
          </p:cNvPr>
          <p:cNvSpPr txBox="1"/>
          <p:nvPr userDrawn="1"/>
        </p:nvSpPr>
        <p:spPr>
          <a:xfrm>
            <a:off x="-1378226" y="2968487"/>
            <a:ext cx="0" cy="0"/>
          </a:xfrm>
          <a:prstGeom prst="rect">
            <a:avLst/>
          </a:prstGeom>
          <a:noFill/>
        </p:spPr>
        <p:txBody>
          <a:bodyPr wrap="none" lIns="0" tIns="0" rIns="0" bIns="0" rtlCol="0">
            <a:noAutofit/>
          </a:bodyPr>
          <a:lstStyle/>
          <a:p>
            <a:pPr>
              <a:spcBef>
                <a:spcPts val="900"/>
              </a:spcBef>
            </a:pPr>
            <a:endParaRPr lang="en-US" sz="2000" b="0" i="0">
              <a:solidFill>
                <a:schemeClr val="tx1">
                  <a:lumMod val="75000"/>
                  <a:lumOff val="25000"/>
                </a:schemeClr>
              </a:solidFill>
              <a:latin typeface="Arial" panose="020B0604020202020204" pitchFamily="34" charset="0"/>
            </a:endParaRPr>
          </a:p>
        </p:txBody>
      </p:sp>
      <p:pic>
        <p:nvPicPr>
          <p:cNvPr id="11" name="Graphic 10">
            <a:extLst>
              <a:ext uri="{FF2B5EF4-FFF2-40B4-BE49-F238E27FC236}">
                <a16:creationId xmlns:a16="http://schemas.microsoft.com/office/drawing/2014/main" id="{5DDEA2E7-CAA5-4A48-ACF4-ADD588A70978}"/>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0963592" y="6046730"/>
            <a:ext cx="731520" cy="517388"/>
          </a:xfrm>
          <a:prstGeom prst="rect">
            <a:avLst/>
          </a:prstGeom>
        </p:spPr>
      </p:pic>
      <p:sp>
        <p:nvSpPr>
          <p:cNvPr id="4" name="Date Placeholder 3">
            <a:extLst>
              <a:ext uri="{FF2B5EF4-FFF2-40B4-BE49-F238E27FC236}">
                <a16:creationId xmlns:a16="http://schemas.microsoft.com/office/drawing/2014/main" id="{E2D5A7AF-65B5-9A4F-A475-E409A5AAC282}"/>
              </a:ext>
            </a:extLst>
          </p:cNvPr>
          <p:cNvSpPr>
            <a:spLocks noGrp="1"/>
          </p:cNvSpPr>
          <p:nvPr>
            <p:ph type="dt" sz="half" idx="10"/>
          </p:nvPr>
        </p:nvSpPr>
        <p:spPr/>
        <p:txBody>
          <a:bodyPr/>
          <a:lstStyle/>
          <a:p>
            <a:fld id="{E3B7F644-F236-4B16-8609-906DAE045485}" type="datetime1">
              <a:rPr lang="en-US" smtClean="0"/>
              <a:t>4/28/2022</a:t>
            </a:fld>
            <a:endParaRPr lang="en-US"/>
          </a:p>
        </p:txBody>
      </p:sp>
      <p:sp>
        <p:nvSpPr>
          <p:cNvPr id="7" name="Footer Placeholder 6">
            <a:extLst>
              <a:ext uri="{FF2B5EF4-FFF2-40B4-BE49-F238E27FC236}">
                <a16:creationId xmlns:a16="http://schemas.microsoft.com/office/drawing/2014/main" id="{A78FC8A3-4887-A348-9B0F-56E6EA48490E}"/>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3" name="Slide Number Placeholder 12">
            <a:extLst>
              <a:ext uri="{FF2B5EF4-FFF2-40B4-BE49-F238E27FC236}">
                <a16:creationId xmlns:a16="http://schemas.microsoft.com/office/drawing/2014/main" id="{68ECF683-7A4F-624E-A7CD-F0F777559621}"/>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14" name="Content Placeholder 2">
            <a:extLst>
              <a:ext uri="{FF2B5EF4-FFF2-40B4-BE49-F238E27FC236}">
                <a16:creationId xmlns:a16="http://schemas.microsoft.com/office/drawing/2014/main" id="{882B4760-E070-BC4A-9D83-8E863DF6CBD6}"/>
              </a:ext>
            </a:extLst>
          </p:cNvPr>
          <p:cNvSpPr>
            <a:spLocks noGrp="1"/>
          </p:cNvSpPr>
          <p:nvPr>
            <p:ph idx="1"/>
          </p:nvPr>
        </p:nvSpPr>
        <p:spPr>
          <a:xfrm>
            <a:off x="496888" y="646386"/>
            <a:ext cx="8852065" cy="5104173"/>
          </a:xfrm>
        </p:spPr>
        <p:txBody>
          <a:bodyPr anchor="b" anchorCtr="0"/>
          <a:lstStyle>
            <a:lvl1pPr marL="0" indent="0">
              <a:buNone/>
              <a:defRPr sz="1600" cap="all" spc="0" baseline="0">
                <a:solidFill>
                  <a:schemeClr val="bg1"/>
                </a:solidFill>
              </a:defRPr>
            </a:lvl1pPr>
            <a:lvl2pPr marL="6350" indent="0">
              <a:spcBef>
                <a:spcPts val="600"/>
              </a:spcBef>
              <a:buNone/>
              <a:defRPr sz="5400" b="0" spc="0" baseline="0">
                <a:solidFill>
                  <a:schemeClr val="bg1"/>
                </a:solidFill>
              </a:defRPr>
            </a:lvl2pPr>
            <a:lvl3pPr marL="173038" indent="-163513">
              <a:buFont typeface="System Font Regular"/>
              <a:buChar char="–"/>
              <a:tabLst/>
              <a:defRPr sz="1600">
                <a:solidFill>
                  <a:schemeClr val="bg1"/>
                </a:solidFill>
              </a:defRPr>
            </a:lvl3pPr>
            <a:lvl4pPr marL="173038" indent="-163513">
              <a:tabLst/>
              <a:defRPr sz="1600">
                <a:solidFill>
                  <a:schemeClr val="bg1"/>
                </a:solidFill>
              </a:defRPr>
            </a:lvl4pPr>
            <a:lvl5pPr marL="173038" indent="-163513">
              <a:tabLst/>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8422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pact 5">
    <p:bg>
      <p:bgPr>
        <a:solidFill>
          <a:schemeClr val="tx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4AD27B4-6522-8C4B-A439-2A9BAE76DD95}"/>
              </a:ext>
            </a:extLst>
          </p:cNvPr>
          <p:cNvSpPr txBox="1"/>
          <p:nvPr userDrawn="1"/>
        </p:nvSpPr>
        <p:spPr>
          <a:xfrm>
            <a:off x="-1378226" y="2968487"/>
            <a:ext cx="0" cy="0"/>
          </a:xfrm>
          <a:prstGeom prst="rect">
            <a:avLst/>
          </a:prstGeom>
          <a:noFill/>
        </p:spPr>
        <p:txBody>
          <a:bodyPr wrap="none" lIns="0" tIns="0" rIns="0" bIns="0" rtlCol="0">
            <a:noAutofit/>
          </a:bodyPr>
          <a:lstStyle/>
          <a:p>
            <a:pPr>
              <a:spcBef>
                <a:spcPts val="900"/>
              </a:spcBef>
            </a:pPr>
            <a:endParaRPr lang="en-US" sz="2000" b="0" i="0">
              <a:solidFill>
                <a:schemeClr val="tx1">
                  <a:lumMod val="75000"/>
                  <a:lumOff val="25000"/>
                </a:schemeClr>
              </a:solidFill>
              <a:latin typeface="Arial" panose="020B0604020202020204" pitchFamily="34" charset="0"/>
            </a:endParaRPr>
          </a:p>
        </p:txBody>
      </p:sp>
      <p:pic>
        <p:nvPicPr>
          <p:cNvPr id="10" name="Graphic 9">
            <a:extLst>
              <a:ext uri="{FF2B5EF4-FFF2-40B4-BE49-F238E27FC236}">
                <a16:creationId xmlns:a16="http://schemas.microsoft.com/office/drawing/2014/main" id="{F4251536-08E9-5A4E-B5FD-4DEBFA154F83}"/>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963592" y="6046730"/>
            <a:ext cx="731520" cy="517388"/>
          </a:xfrm>
          <a:prstGeom prst="rect">
            <a:avLst/>
          </a:prstGeom>
        </p:spPr>
      </p:pic>
      <p:sp>
        <p:nvSpPr>
          <p:cNvPr id="7" name="Date Placeholder 6">
            <a:extLst>
              <a:ext uri="{FF2B5EF4-FFF2-40B4-BE49-F238E27FC236}">
                <a16:creationId xmlns:a16="http://schemas.microsoft.com/office/drawing/2014/main" id="{31B35D7E-5F58-E243-910E-0CB60237E8B4}"/>
              </a:ext>
            </a:extLst>
          </p:cNvPr>
          <p:cNvSpPr>
            <a:spLocks noGrp="1"/>
          </p:cNvSpPr>
          <p:nvPr>
            <p:ph type="dt" sz="half" idx="10"/>
          </p:nvPr>
        </p:nvSpPr>
        <p:spPr/>
        <p:txBody>
          <a:bodyPr/>
          <a:lstStyle>
            <a:lvl1pPr>
              <a:defRPr>
                <a:solidFill>
                  <a:schemeClr val="bg1"/>
                </a:solidFill>
              </a:defRPr>
            </a:lvl1pPr>
          </a:lstStyle>
          <a:p>
            <a:fld id="{D31ED2AF-A06D-48A7-8BED-6B7A2EB5B9DC}" type="datetime1">
              <a:rPr lang="en-US" smtClean="0"/>
              <a:t>4/28/2022</a:t>
            </a:fld>
            <a:endParaRPr lang="en-US"/>
          </a:p>
        </p:txBody>
      </p:sp>
      <p:sp>
        <p:nvSpPr>
          <p:cNvPr id="8" name="Footer Placeholder 7">
            <a:extLst>
              <a:ext uri="{FF2B5EF4-FFF2-40B4-BE49-F238E27FC236}">
                <a16:creationId xmlns:a16="http://schemas.microsoft.com/office/drawing/2014/main" id="{8328ADD0-677F-1D47-9EE6-04AC422DABB9}"/>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3" name="Slide Number Placeholder 12">
            <a:extLst>
              <a:ext uri="{FF2B5EF4-FFF2-40B4-BE49-F238E27FC236}">
                <a16:creationId xmlns:a16="http://schemas.microsoft.com/office/drawing/2014/main" id="{7F3440B4-D065-754A-882C-7BF7B64C42F6}"/>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15" name="Content Placeholder 2">
            <a:extLst>
              <a:ext uri="{FF2B5EF4-FFF2-40B4-BE49-F238E27FC236}">
                <a16:creationId xmlns:a16="http://schemas.microsoft.com/office/drawing/2014/main" id="{AD32136E-0A6C-C340-923F-D99A22481E00}"/>
              </a:ext>
            </a:extLst>
          </p:cNvPr>
          <p:cNvSpPr>
            <a:spLocks noGrp="1"/>
          </p:cNvSpPr>
          <p:nvPr>
            <p:ph idx="1"/>
          </p:nvPr>
        </p:nvSpPr>
        <p:spPr>
          <a:xfrm>
            <a:off x="496888" y="646386"/>
            <a:ext cx="8852065" cy="5104173"/>
          </a:xfrm>
        </p:spPr>
        <p:txBody>
          <a:bodyPr anchor="b" anchorCtr="0"/>
          <a:lstStyle>
            <a:lvl1pPr marL="0" indent="0">
              <a:buNone/>
              <a:defRPr sz="1600" cap="all" spc="0" baseline="0">
                <a:solidFill>
                  <a:schemeClr val="bg1"/>
                </a:solidFill>
              </a:defRPr>
            </a:lvl1pPr>
            <a:lvl2pPr marL="6350" indent="0">
              <a:spcBef>
                <a:spcPts val="600"/>
              </a:spcBef>
              <a:buNone/>
              <a:defRPr sz="5400" b="0" spc="0" baseline="0">
                <a:solidFill>
                  <a:schemeClr val="bg1"/>
                </a:solidFill>
              </a:defRPr>
            </a:lvl2pPr>
            <a:lvl3pPr marL="173038" indent="-163513">
              <a:buFont typeface="System Font Regular"/>
              <a:buChar char="–"/>
              <a:tabLst/>
              <a:defRPr sz="1600">
                <a:solidFill>
                  <a:schemeClr val="bg1"/>
                </a:solidFill>
              </a:defRPr>
            </a:lvl3pPr>
            <a:lvl4pPr marL="173038" indent="-163513">
              <a:tabLst/>
              <a:defRPr sz="1600">
                <a:solidFill>
                  <a:schemeClr val="bg1"/>
                </a:solidFill>
              </a:defRPr>
            </a:lvl4pPr>
            <a:lvl5pPr marL="173038" indent="-163513">
              <a:tabLst/>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59491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Impact 6">
    <p:bg>
      <p:bgPr>
        <a:solidFill>
          <a:schemeClr val="tx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0577F1A-5211-1947-A115-AE939EAA9C4A}"/>
              </a:ext>
            </a:extLst>
          </p:cNvPr>
          <p:cNvPicPr>
            <a:picLocks noChangeAspect="1"/>
          </p:cNvPicPr>
          <p:nvPr userDrawn="1"/>
        </p:nvPicPr>
        <p:blipFill>
          <a:blip r:embed="rId2">
            <a:alphaModFix amt="41000"/>
          </a:blip>
          <a:srcRect/>
          <a:stretch/>
        </p:blipFill>
        <p:spPr>
          <a:xfrm>
            <a:off x="0" y="0"/>
            <a:ext cx="12192000" cy="6858000"/>
          </a:xfrm>
          <a:prstGeom prst="rect">
            <a:avLst/>
          </a:prstGeom>
        </p:spPr>
      </p:pic>
      <p:pic>
        <p:nvPicPr>
          <p:cNvPr id="11" name="Graphic 10">
            <a:extLst>
              <a:ext uri="{FF2B5EF4-FFF2-40B4-BE49-F238E27FC236}">
                <a16:creationId xmlns:a16="http://schemas.microsoft.com/office/drawing/2014/main" id="{20AA7DC1-102E-4B4F-AF22-AA65A2DF551F}"/>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0963592" y="6046730"/>
            <a:ext cx="731520" cy="517388"/>
          </a:xfrm>
          <a:prstGeom prst="rect">
            <a:avLst/>
          </a:prstGeom>
        </p:spPr>
      </p:pic>
      <p:sp>
        <p:nvSpPr>
          <p:cNvPr id="12" name="Content Placeholder 2">
            <a:extLst>
              <a:ext uri="{FF2B5EF4-FFF2-40B4-BE49-F238E27FC236}">
                <a16:creationId xmlns:a16="http://schemas.microsoft.com/office/drawing/2014/main" id="{892CCE7C-3510-F14B-AEF2-8DE994B0B26E}"/>
              </a:ext>
            </a:extLst>
          </p:cNvPr>
          <p:cNvSpPr>
            <a:spLocks noGrp="1"/>
          </p:cNvSpPr>
          <p:nvPr>
            <p:ph idx="1"/>
          </p:nvPr>
        </p:nvSpPr>
        <p:spPr>
          <a:xfrm>
            <a:off x="496888" y="646386"/>
            <a:ext cx="8852065" cy="5104173"/>
          </a:xfrm>
        </p:spPr>
        <p:txBody>
          <a:bodyPr anchor="b" anchorCtr="0"/>
          <a:lstStyle>
            <a:lvl1pPr marL="0" indent="0">
              <a:buNone/>
              <a:defRPr sz="1600" cap="all" spc="0" baseline="0">
                <a:solidFill>
                  <a:schemeClr val="bg1"/>
                </a:solidFill>
              </a:defRPr>
            </a:lvl1pPr>
            <a:lvl2pPr marL="6350" indent="0">
              <a:spcBef>
                <a:spcPts val="600"/>
              </a:spcBef>
              <a:buNone/>
              <a:defRPr sz="5400" b="0" spc="0" baseline="0">
                <a:solidFill>
                  <a:schemeClr val="bg1"/>
                </a:solidFill>
              </a:defRPr>
            </a:lvl2pPr>
            <a:lvl3pPr marL="173038" indent="-163513">
              <a:buFont typeface="System Font Regular"/>
              <a:buChar char="–"/>
              <a:tabLst/>
              <a:defRPr sz="1600">
                <a:solidFill>
                  <a:schemeClr val="bg1"/>
                </a:solidFill>
              </a:defRPr>
            </a:lvl3pPr>
            <a:lvl4pPr marL="173038" indent="-163513">
              <a:tabLst/>
              <a:defRPr sz="1600">
                <a:solidFill>
                  <a:schemeClr val="bg1"/>
                </a:solidFill>
              </a:defRPr>
            </a:lvl4pPr>
            <a:lvl5pPr marL="173038" indent="-163513">
              <a:tabLst/>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12">
            <a:extLst>
              <a:ext uri="{FF2B5EF4-FFF2-40B4-BE49-F238E27FC236}">
                <a16:creationId xmlns:a16="http://schemas.microsoft.com/office/drawing/2014/main" id="{D0DC02D7-9325-0147-BDCB-1B9EC126D115}"/>
              </a:ext>
            </a:extLst>
          </p:cNvPr>
          <p:cNvSpPr>
            <a:spLocks noGrp="1"/>
          </p:cNvSpPr>
          <p:nvPr>
            <p:ph type="dt" sz="half" idx="10"/>
          </p:nvPr>
        </p:nvSpPr>
        <p:spPr/>
        <p:txBody>
          <a:bodyPr/>
          <a:lstStyle>
            <a:lvl1pPr>
              <a:defRPr>
                <a:solidFill>
                  <a:schemeClr val="bg1"/>
                </a:solidFill>
              </a:defRPr>
            </a:lvl1pPr>
          </a:lstStyle>
          <a:p>
            <a:fld id="{395322C8-4F9D-47E5-A6A3-976F396A858D}" type="datetime1">
              <a:rPr lang="en-US" smtClean="0"/>
              <a:t>4/28/2022</a:t>
            </a:fld>
            <a:endParaRPr lang="en-US"/>
          </a:p>
        </p:txBody>
      </p:sp>
      <p:sp>
        <p:nvSpPr>
          <p:cNvPr id="14" name="Footer Placeholder 13">
            <a:extLst>
              <a:ext uri="{FF2B5EF4-FFF2-40B4-BE49-F238E27FC236}">
                <a16:creationId xmlns:a16="http://schemas.microsoft.com/office/drawing/2014/main" id="{172DF2AA-4BB4-2047-8DE8-984203765264}"/>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5" name="Slide Number Placeholder 14">
            <a:extLst>
              <a:ext uri="{FF2B5EF4-FFF2-40B4-BE49-F238E27FC236}">
                <a16:creationId xmlns:a16="http://schemas.microsoft.com/office/drawing/2014/main" id="{AD440E07-89E8-E848-B10B-EB4DD3A00842}"/>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Tree>
    <p:extLst>
      <p:ext uri="{BB962C8B-B14F-4D97-AF65-F5344CB8AC3E}">
        <p14:creationId xmlns:p14="http://schemas.microsoft.com/office/powerpoint/2010/main" val="49183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96888" y="1600200"/>
            <a:ext cx="7085012"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13"/>
          </p:nvPr>
        </p:nvSpPr>
        <p:spPr>
          <a:xfrm>
            <a:off x="496888" y="978541"/>
            <a:ext cx="9768341"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20" name="Rectangle 19">
            <a:extLst>
              <a:ext uri="{FF2B5EF4-FFF2-40B4-BE49-F238E27FC236}">
                <a16:creationId xmlns:a16="http://schemas.microsoft.com/office/drawing/2014/main" id="{3B7CE60D-CD8F-3348-89EE-52A3493E8764}"/>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2" name="Title 1">
            <a:extLst>
              <a:ext uri="{FF2B5EF4-FFF2-40B4-BE49-F238E27FC236}">
                <a16:creationId xmlns:a16="http://schemas.microsoft.com/office/drawing/2014/main" id="{DA4CB2B1-C804-6C4B-BDA5-CA7A6DF6EE52}"/>
              </a:ext>
            </a:extLst>
          </p:cNvPr>
          <p:cNvSpPr>
            <a:spLocks noGrp="1"/>
          </p:cNvSpPr>
          <p:nvPr>
            <p:ph type="title"/>
          </p:nvPr>
        </p:nvSpPr>
        <p:spPr/>
        <p:txBody>
          <a:bodyPr/>
          <a:lstStyle/>
          <a:p>
            <a:r>
              <a:rPr lang="en-US"/>
              <a:t>Click to edit Master title style</a:t>
            </a:r>
          </a:p>
        </p:txBody>
      </p:sp>
      <p:pic>
        <p:nvPicPr>
          <p:cNvPr id="11" name="Graphic 10">
            <a:extLst>
              <a:ext uri="{FF2B5EF4-FFF2-40B4-BE49-F238E27FC236}">
                <a16:creationId xmlns:a16="http://schemas.microsoft.com/office/drawing/2014/main" id="{177C53AB-3B81-2D42-A9B4-BA4BDBB28C9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
        <p:nvSpPr>
          <p:cNvPr id="4" name="Date Placeholder 3">
            <a:extLst>
              <a:ext uri="{FF2B5EF4-FFF2-40B4-BE49-F238E27FC236}">
                <a16:creationId xmlns:a16="http://schemas.microsoft.com/office/drawing/2014/main" id="{942A6DB0-1B83-3146-96A9-1ED21FC3DDD3}"/>
              </a:ext>
            </a:extLst>
          </p:cNvPr>
          <p:cNvSpPr>
            <a:spLocks noGrp="1"/>
          </p:cNvSpPr>
          <p:nvPr>
            <p:ph type="dt" sz="half" idx="14"/>
          </p:nvPr>
        </p:nvSpPr>
        <p:spPr/>
        <p:txBody>
          <a:bodyPr/>
          <a:lstStyle/>
          <a:p>
            <a:fld id="{91BEACF3-0DDD-4FE7-A7F7-85B8B7FFE6D7}" type="datetime1">
              <a:rPr lang="en-US" smtClean="0"/>
              <a:t>4/28/2022</a:t>
            </a:fld>
            <a:endParaRPr lang="en-US"/>
          </a:p>
        </p:txBody>
      </p:sp>
      <p:sp>
        <p:nvSpPr>
          <p:cNvPr id="6" name="Footer Placeholder 5">
            <a:extLst>
              <a:ext uri="{FF2B5EF4-FFF2-40B4-BE49-F238E27FC236}">
                <a16:creationId xmlns:a16="http://schemas.microsoft.com/office/drawing/2014/main" id="{17D6FDB8-1A57-4D4F-B974-8ED35B30642E}"/>
              </a:ext>
            </a:extLst>
          </p:cNvPr>
          <p:cNvSpPr>
            <a:spLocks noGrp="1"/>
          </p:cNvSpPr>
          <p:nvPr>
            <p:ph type="ftr" sz="quarter" idx="15"/>
          </p:nvPr>
        </p:nvSpPr>
        <p:spPr/>
        <p:txBody>
          <a:bodyPr/>
          <a:lstStyle/>
          <a:p>
            <a:r>
              <a:rPr lang="en-US"/>
              <a:t>3Cloud Proprietary and Confidential</a:t>
            </a:r>
            <a:endParaRPr lang="en-US" sz="800"/>
          </a:p>
        </p:txBody>
      </p:sp>
      <p:sp>
        <p:nvSpPr>
          <p:cNvPr id="13" name="Slide Number Placeholder 12">
            <a:extLst>
              <a:ext uri="{FF2B5EF4-FFF2-40B4-BE49-F238E27FC236}">
                <a16:creationId xmlns:a16="http://schemas.microsoft.com/office/drawing/2014/main" id="{59E62752-EFD5-1C4D-92B6-66B91686FFBA}"/>
              </a:ext>
            </a:extLst>
          </p:cNvPr>
          <p:cNvSpPr>
            <a:spLocks noGrp="1"/>
          </p:cNvSpPr>
          <p:nvPr>
            <p:ph type="sldNum" sz="quarter" idx="16"/>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1663703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3" name="Content Placeholder 2"/>
          <p:cNvSpPr>
            <a:spLocks noGrp="1"/>
          </p:cNvSpPr>
          <p:nvPr>
            <p:ph idx="1"/>
          </p:nvPr>
        </p:nvSpPr>
        <p:spPr>
          <a:xfrm>
            <a:off x="496888" y="1600199"/>
            <a:ext cx="5049383" cy="4321629"/>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p:cNvSpPr>
            <a:spLocks noGrp="1"/>
          </p:cNvSpPr>
          <p:nvPr>
            <p:ph idx="14"/>
          </p:nvPr>
        </p:nvSpPr>
        <p:spPr>
          <a:xfrm>
            <a:off x="6043159" y="1600199"/>
            <a:ext cx="5049383" cy="4321629"/>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7">
            <a:extLst>
              <a:ext uri="{FF2B5EF4-FFF2-40B4-BE49-F238E27FC236}">
                <a16:creationId xmlns:a16="http://schemas.microsoft.com/office/drawing/2014/main" id="{C711497F-3473-6645-85E4-FB7C9E283827}"/>
              </a:ext>
            </a:extLst>
          </p:cNvPr>
          <p:cNvSpPr>
            <a:spLocks noGrp="1"/>
          </p:cNvSpPr>
          <p:nvPr>
            <p:ph type="body" sz="quarter" idx="13"/>
          </p:nvPr>
        </p:nvSpPr>
        <p:spPr>
          <a:xfrm>
            <a:off x="496888" y="978541"/>
            <a:ext cx="9768341"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2" name="Title 1">
            <a:extLst>
              <a:ext uri="{FF2B5EF4-FFF2-40B4-BE49-F238E27FC236}">
                <a16:creationId xmlns:a16="http://schemas.microsoft.com/office/drawing/2014/main" id="{99C44618-689F-4347-9741-865526A429B7}"/>
              </a:ext>
            </a:extLst>
          </p:cNvPr>
          <p:cNvSpPr>
            <a:spLocks noGrp="1"/>
          </p:cNvSpPr>
          <p:nvPr>
            <p:ph type="title"/>
          </p:nvPr>
        </p:nvSpPr>
        <p:spPr/>
        <p:txBody>
          <a:bodyPr/>
          <a:lstStyle/>
          <a:p>
            <a:r>
              <a:rPr lang="en-US"/>
              <a:t>Click to edit Master title style</a:t>
            </a:r>
          </a:p>
        </p:txBody>
      </p:sp>
      <p:sp>
        <p:nvSpPr>
          <p:cNvPr id="11" name="Rectangle 10">
            <a:extLst>
              <a:ext uri="{FF2B5EF4-FFF2-40B4-BE49-F238E27FC236}">
                <a16:creationId xmlns:a16="http://schemas.microsoft.com/office/drawing/2014/main" id="{65AF7F4C-911C-5346-8C9C-CCD876F0CFD4}"/>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pic>
        <p:nvPicPr>
          <p:cNvPr id="15" name="Graphic 14">
            <a:extLst>
              <a:ext uri="{FF2B5EF4-FFF2-40B4-BE49-F238E27FC236}">
                <a16:creationId xmlns:a16="http://schemas.microsoft.com/office/drawing/2014/main" id="{2365EBB1-8F37-F442-BF45-CEEF36A8427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
        <p:nvSpPr>
          <p:cNvPr id="4" name="Date Placeholder 3">
            <a:extLst>
              <a:ext uri="{FF2B5EF4-FFF2-40B4-BE49-F238E27FC236}">
                <a16:creationId xmlns:a16="http://schemas.microsoft.com/office/drawing/2014/main" id="{F7F2DC27-58D8-AA4D-9C14-D43038D6578F}"/>
              </a:ext>
            </a:extLst>
          </p:cNvPr>
          <p:cNvSpPr>
            <a:spLocks noGrp="1"/>
          </p:cNvSpPr>
          <p:nvPr>
            <p:ph type="dt" sz="half" idx="15"/>
          </p:nvPr>
        </p:nvSpPr>
        <p:spPr/>
        <p:txBody>
          <a:bodyPr/>
          <a:lstStyle/>
          <a:p>
            <a:fld id="{300FB4DD-A547-4606-96EB-2119B4AF1DB5}" type="datetime1">
              <a:rPr lang="en-US" smtClean="0"/>
              <a:t>4/28/2022</a:t>
            </a:fld>
            <a:endParaRPr lang="en-US"/>
          </a:p>
        </p:txBody>
      </p:sp>
      <p:sp>
        <p:nvSpPr>
          <p:cNvPr id="5" name="Footer Placeholder 4">
            <a:extLst>
              <a:ext uri="{FF2B5EF4-FFF2-40B4-BE49-F238E27FC236}">
                <a16:creationId xmlns:a16="http://schemas.microsoft.com/office/drawing/2014/main" id="{ED49C865-938B-5249-B225-1B4DEB0C7FEC}"/>
              </a:ext>
            </a:extLst>
          </p:cNvPr>
          <p:cNvSpPr>
            <a:spLocks noGrp="1"/>
          </p:cNvSpPr>
          <p:nvPr>
            <p:ph type="ftr" sz="quarter" idx="16"/>
          </p:nvPr>
        </p:nvSpPr>
        <p:spPr/>
        <p:txBody>
          <a:bodyPr/>
          <a:lstStyle/>
          <a:p>
            <a:r>
              <a:rPr lang="en-US"/>
              <a:t>3Cloud Proprietary and Confidential</a:t>
            </a:r>
            <a:endParaRPr lang="en-US" sz="800"/>
          </a:p>
        </p:txBody>
      </p:sp>
      <p:sp>
        <p:nvSpPr>
          <p:cNvPr id="9" name="Slide Number Placeholder 8">
            <a:extLst>
              <a:ext uri="{FF2B5EF4-FFF2-40B4-BE49-F238E27FC236}">
                <a16:creationId xmlns:a16="http://schemas.microsoft.com/office/drawing/2014/main" id="{51FFE906-FBF2-4242-B8AE-078E20C29216}"/>
              </a:ext>
            </a:extLst>
          </p:cNvPr>
          <p:cNvSpPr>
            <a:spLocks noGrp="1"/>
          </p:cNvSpPr>
          <p:nvPr>
            <p:ph type="sldNum" sz="quarter" idx="17"/>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3847112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3 Column ">
    <p:spTree>
      <p:nvGrpSpPr>
        <p:cNvPr id="1" name=""/>
        <p:cNvGrpSpPr/>
        <p:nvPr/>
      </p:nvGrpSpPr>
      <p:grpSpPr>
        <a:xfrm>
          <a:off x="0" y="0"/>
          <a:ext cx="0" cy="0"/>
          <a:chOff x="0" y="0"/>
          <a:chExt cx="0" cy="0"/>
        </a:xfrm>
      </p:grpSpPr>
      <p:sp>
        <p:nvSpPr>
          <p:cNvPr id="3" name="Content Placeholder 2"/>
          <p:cNvSpPr>
            <a:spLocks noGrp="1"/>
          </p:cNvSpPr>
          <p:nvPr>
            <p:ph idx="1"/>
          </p:nvPr>
        </p:nvSpPr>
        <p:spPr>
          <a:xfrm>
            <a:off x="496888" y="1600200"/>
            <a:ext cx="3390902" cy="4332514"/>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p:cNvSpPr>
            <a:spLocks noGrp="1"/>
          </p:cNvSpPr>
          <p:nvPr>
            <p:ph idx="14"/>
          </p:nvPr>
        </p:nvSpPr>
        <p:spPr>
          <a:xfrm>
            <a:off x="4397556" y="1600200"/>
            <a:ext cx="3406773" cy="4332514"/>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2"/>
          <p:cNvSpPr>
            <a:spLocks noGrp="1"/>
          </p:cNvSpPr>
          <p:nvPr>
            <p:ph idx="15"/>
          </p:nvPr>
        </p:nvSpPr>
        <p:spPr>
          <a:xfrm>
            <a:off x="8288338" y="1600200"/>
            <a:ext cx="3406773" cy="4332514"/>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ext Placeholder 7">
            <a:extLst>
              <a:ext uri="{FF2B5EF4-FFF2-40B4-BE49-F238E27FC236}">
                <a16:creationId xmlns:a16="http://schemas.microsoft.com/office/drawing/2014/main" id="{C095BF2B-290D-7E42-B9A6-0F0892B0E9F1}"/>
              </a:ext>
            </a:extLst>
          </p:cNvPr>
          <p:cNvSpPr>
            <a:spLocks noGrp="1"/>
          </p:cNvSpPr>
          <p:nvPr>
            <p:ph type="body" sz="quarter" idx="13"/>
          </p:nvPr>
        </p:nvSpPr>
        <p:spPr>
          <a:xfrm>
            <a:off x="496888" y="978541"/>
            <a:ext cx="9768341"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2" name="Title 1">
            <a:extLst>
              <a:ext uri="{FF2B5EF4-FFF2-40B4-BE49-F238E27FC236}">
                <a16:creationId xmlns:a16="http://schemas.microsoft.com/office/drawing/2014/main" id="{35C2CF33-3C5D-CE4F-B346-0E2F69C59EC1}"/>
              </a:ext>
            </a:extLst>
          </p:cNvPr>
          <p:cNvSpPr>
            <a:spLocks noGrp="1"/>
          </p:cNvSpPr>
          <p:nvPr>
            <p:ph type="title"/>
          </p:nvPr>
        </p:nvSpPr>
        <p:spPr/>
        <p:txBody>
          <a:bodyPr/>
          <a:lstStyle/>
          <a:p>
            <a:r>
              <a:rPr lang="en-US"/>
              <a:t>Click to edit Master title style</a:t>
            </a:r>
          </a:p>
        </p:txBody>
      </p:sp>
      <p:sp>
        <p:nvSpPr>
          <p:cNvPr id="4" name="Date Placeholder 3">
            <a:extLst>
              <a:ext uri="{FF2B5EF4-FFF2-40B4-BE49-F238E27FC236}">
                <a16:creationId xmlns:a16="http://schemas.microsoft.com/office/drawing/2014/main" id="{0DA0D204-5578-2C4D-AF69-DC92FA3DF9AD}"/>
              </a:ext>
            </a:extLst>
          </p:cNvPr>
          <p:cNvSpPr>
            <a:spLocks noGrp="1"/>
          </p:cNvSpPr>
          <p:nvPr>
            <p:ph type="dt" sz="half" idx="16"/>
          </p:nvPr>
        </p:nvSpPr>
        <p:spPr/>
        <p:txBody>
          <a:bodyPr/>
          <a:lstStyle/>
          <a:p>
            <a:fld id="{FE47A0CA-44B7-47B1-A783-045C77C3848A}" type="datetime1">
              <a:rPr lang="en-US" smtClean="0"/>
              <a:t>4/28/2022</a:t>
            </a:fld>
            <a:endParaRPr lang="en-US"/>
          </a:p>
        </p:txBody>
      </p:sp>
      <p:sp>
        <p:nvSpPr>
          <p:cNvPr id="6" name="Footer Placeholder 5">
            <a:extLst>
              <a:ext uri="{FF2B5EF4-FFF2-40B4-BE49-F238E27FC236}">
                <a16:creationId xmlns:a16="http://schemas.microsoft.com/office/drawing/2014/main" id="{7BCD2EEC-631C-F043-A4FF-536C96B92867}"/>
              </a:ext>
            </a:extLst>
          </p:cNvPr>
          <p:cNvSpPr>
            <a:spLocks noGrp="1"/>
          </p:cNvSpPr>
          <p:nvPr>
            <p:ph type="ftr" sz="quarter" idx="17"/>
          </p:nvPr>
        </p:nvSpPr>
        <p:spPr/>
        <p:txBody>
          <a:bodyPr/>
          <a:lstStyle/>
          <a:p>
            <a:r>
              <a:rPr lang="en-US"/>
              <a:t>3Cloud Proprietary and Confidential</a:t>
            </a:r>
            <a:endParaRPr lang="en-US" sz="800"/>
          </a:p>
        </p:txBody>
      </p:sp>
      <p:sp>
        <p:nvSpPr>
          <p:cNvPr id="9" name="Slide Number Placeholder 8">
            <a:extLst>
              <a:ext uri="{FF2B5EF4-FFF2-40B4-BE49-F238E27FC236}">
                <a16:creationId xmlns:a16="http://schemas.microsoft.com/office/drawing/2014/main" id="{5F195C41-19F0-AD4C-9360-DF41D379D841}"/>
              </a:ext>
            </a:extLst>
          </p:cNvPr>
          <p:cNvSpPr>
            <a:spLocks noGrp="1"/>
          </p:cNvSpPr>
          <p:nvPr>
            <p:ph type="sldNum" sz="quarter" idx="18"/>
          </p:nvPr>
        </p:nvSpPr>
        <p:spPr/>
        <p:txBody>
          <a:bodyPr/>
          <a:lstStyle/>
          <a:p>
            <a:fld id="{A82C3BC0-3EBF-3C4C-A3D8-795624EBC6AA}" type="slidenum">
              <a:rPr lang="en-US" smtClean="0"/>
              <a:pPr/>
              <a:t>‹#›</a:t>
            </a:fld>
            <a:endParaRPr lang="en-US"/>
          </a:p>
        </p:txBody>
      </p:sp>
      <p:sp>
        <p:nvSpPr>
          <p:cNvPr id="17" name="Rectangle 16">
            <a:extLst>
              <a:ext uri="{FF2B5EF4-FFF2-40B4-BE49-F238E27FC236}">
                <a16:creationId xmlns:a16="http://schemas.microsoft.com/office/drawing/2014/main" id="{6439987F-97D7-5443-B4B3-ED82E5059325}"/>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pic>
        <p:nvPicPr>
          <p:cNvPr id="19" name="Graphic 18">
            <a:extLst>
              <a:ext uri="{FF2B5EF4-FFF2-40B4-BE49-F238E27FC236}">
                <a16:creationId xmlns:a16="http://schemas.microsoft.com/office/drawing/2014/main" id="{E0406191-521C-6043-BA8C-BF9BBF96E77B}"/>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Tree>
    <p:extLst>
      <p:ext uri="{BB962C8B-B14F-4D97-AF65-F5344CB8AC3E}">
        <p14:creationId xmlns:p14="http://schemas.microsoft.com/office/powerpoint/2010/main" val="40531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ird Photo 1">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E2283F-42DA-4E4C-9D2B-2E5D8694037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619999" y="0"/>
            <a:ext cx="4572001" cy="6858000"/>
          </a:xfrm>
          <a:prstGeom prst="rect">
            <a:avLst/>
          </a:prstGeom>
        </p:spPr>
      </p:pic>
      <p:sp>
        <p:nvSpPr>
          <p:cNvPr id="3" name="Content Placeholder 2"/>
          <p:cNvSpPr>
            <a:spLocks noGrp="1"/>
          </p:cNvSpPr>
          <p:nvPr>
            <p:ph idx="1"/>
          </p:nvPr>
        </p:nvSpPr>
        <p:spPr>
          <a:xfrm>
            <a:off x="496888" y="1600200"/>
            <a:ext cx="6687683"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7">
            <a:extLst>
              <a:ext uri="{FF2B5EF4-FFF2-40B4-BE49-F238E27FC236}">
                <a16:creationId xmlns:a16="http://schemas.microsoft.com/office/drawing/2014/main" id="{4F296A47-3598-CC4A-A611-8785E1A2C472}"/>
              </a:ext>
            </a:extLst>
          </p:cNvPr>
          <p:cNvSpPr>
            <a:spLocks noGrp="1"/>
          </p:cNvSpPr>
          <p:nvPr>
            <p:ph type="body" sz="quarter" idx="13"/>
          </p:nvPr>
        </p:nvSpPr>
        <p:spPr>
          <a:xfrm>
            <a:off x="496888" y="978541"/>
            <a:ext cx="6717685"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2" name="Title 1">
            <a:extLst>
              <a:ext uri="{FF2B5EF4-FFF2-40B4-BE49-F238E27FC236}">
                <a16:creationId xmlns:a16="http://schemas.microsoft.com/office/drawing/2014/main" id="{D131A7E8-6325-7246-BB94-AEBB6DF91DDA}"/>
              </a:ext>
            </a:extLst>
          </p:cNvPr>
          <p:cNvSpPr>
            <a:spLocks noGrp="1"/>
          </p:cNvSpPr>
          <p:nvPr>
            <p:ph type="title"/>
          </p:nvPr>
        </p:nvSpPr>
        <p:spPr>
          <a:xfrm>
            <a:off x="496888" y="593726"/>
            <a:ext cx="6717685" cy="328304"/>
          </a:xfrm>
        </p:spPr>
        <p:txBody>
          <a:bodyPr/>
          <a:lstStyle/>
          <a:p>
            <a:r>
              <a:rPr lang="en-US"/>
              <a:t>Click to edit Master title style</a:t>
            </a:r>
          </a:p>
        </p:txBody>
      </p:sp>
      <p:sp>
        <p:nvSpPr>
          <p:cNvPr id="12" name="Rectangle 11">
            <a:extLst>
              <a:ext uri="{FF2B5EF4-FFF2-40B4-BE49-F238E27FC236}">
                <a16:creationId xmlns:a16="http://schemas.microsoft.com/office/drawing/2014/main" id="{FA8FBD7C-071D-D24A-B2B5-58B67E79B0BA}"/>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pic>
        <p:nvPicPr>
          <p:cNvPr id="13" name="Graphic 12">
            <a:extLst>
              <a:ext uri="{FF2B5EF4-FFF2-40B4-BE49-F238E27FC236}">
                <a16:creationId xmlns:a16="http://schemas.microsoft.com/office/drawing/2014/main" id="{BFEAAAAF-96EE-8248-93AF-108CD648198D}"/>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0963592" y="6046731"/>
            <a:ext cx="731519" cy="517386"/>
          </a:xfrm>
          <a:prstGeom prst="rect">
            <a:avLst/>
          </a:prstGeom>
        </p:spPr>
      </p:pic>
      <p:sp>
        <p:nvSpPr>
          <p:cNvPr id="7" name="Date Placeholder 6">
            <a:extLst>
              <a:ext uri="{FF2B5EF4-FFF2-40B4-BE49-F238E27FC236}">
                <a16:creationId xmlns:a16="http://schemas.microsoft.com/office/drawing/2014/main" id="{A2DE0DD0-6928-CE46-8F35-D0E693109E8B}"/>
              </a:ext>
            </a:extLst>
          </p:cNvPr>
          <p:cNvSpPr>
            <a:spLocks noGrp="1"/>
          </p:cNvSpPr>
          <p:nvPr>
            <p:ph type="dt" sz="half" idx="14"/>
          </p:nvPr>
        </p:nvSpPr>
        <p:spPr/>
        <p:txBody>
          <a:bodyPr/>
          <a:lstStyle/>
          <a:p>
            <a:fld id="{76344A1E-17BC-4AAF-9128-51FB166158A0}" type="datetime1">
              <a:rPr lang="en-US" smtClean="0"/>
              <a:t>4/28/2022</a:t>
            </a:fld>
            <a:endParaRPr lang="en-US"/>
          </a:p>
        </p:txBody>
      </p:sp>
      <p:sp>
        <p:nvSpPr>
          <p:cNvPr id="8" name="Footer Placeholder 7">
            <a:extLst>
              <a:ext uri="{FF2B5EF4-FFF2-40B4-BE49-F238E27FC236}">
                <a16:creationId xmlns:a16="http://schemas.microsoft.com/office/drawing/2014/main" id="{F0DAB8B4-D0AD-5147-99E6-A7C577613421}"/>
              </a:ext>
            </a:extLst>
          </p:cNvPr>
          <p:cNvSpPr>
            <a:spLocks noGrp="1"/>
          </p:cNvSpPr>
          <p:nvPr>
            <p:ph type="ftr" sz="quarter" idx="15"/>
          </p:nvPr>
        </p:nvSpPr>
        <p:spPr/>
        <p:txBody>
          <a:bodyPr/>
          <a:lstStyle/>
          <a:p>
            <a:r>
              <a:rPr lang="en-US"/>
              <a:t>3Cloud Proprietary and Confidential</a:t>
            </a:r>
            <a:endParaRPr lang="en-US" sz="800"/>
          </a:p>
        </p:txBody>
      </p:sp>
      <p:sp>
        <p:nvSpPr>
          <p:cNvPr id="10" name="Slide Number Placeholder 9">
            <a:extLst>
              <a:ext uri="{FF2B5EF4-FFF2-40B4-BE49-F238E27FC236}">
                <a16:creationId xmlns:a16="http://schemas.microsoft.com/office/drawing/2014/main" id="{5B506E2C-A69B-9841-A542-5DBC40E1D510}"/>
              </a:ext>
            </a:extLst>
          </p:cNvPr>
          <p:cNvSpPr>
            <a:spLocks noGrp="1"/>
          </p:cNvSpPr>
          <p:nvPr>
            <p:ph type="sldNum" sz="quarter" idx="16"/>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3430133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hird Photo 2">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E2283F-42DA-4E4C-9D2B-2E5D8694037B}"/>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7619999" y="0"/>
            <a:ext cx="4572001" cy="6858000"/>
          </a:xfrm>
          <a:prstGeom prst="rect">
            <a:avLst/>
          </a:prstGeom>
        </p:spPr>
      </p:pic>
      <p:sp>
        <p:nvSpPr>
          <p:cNvPr id="3" name="Content Placeholder 2"/>
          <p:cNvSpPr>
            <a:spLocks noGrp="1"/>
          </p:cNvSpPr>
          <p:nvPr>
            <p:ph idx="1"/>
          </p:nvPr>
        </p:nvSpPr>
        <p:spPr>
          <a:xfrm>
            <a:off x="496888" y="1600200"/>
            <a:ext cx="6687683"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7">
            <a:extLst>
              <a:ext uri="{FF2B5EF4-FFF2-40B4-BE49-F238E27FC236}">
                <a16:creationId xmlns:a16="http://schemas.microsoft.com/office/drawing/2014/main" id="{4F296A47-3598-CC4A-A611-8785E1A2C472}"/>
              </a:ext>
            </a:extLst>
          </p:cNvPr>
          <p:cNvSpPr>
            <a:spLocks noGrp="1"/>
          </p:cNvSpPr>
          <p:nvPr>
            <p:ph type="body" sz="quarter" idx="13"/>
          </p:nvPr>
        </p:nvSpPr>
        <p:spPr>
          <a:xfrm>
            <a:off x="496888" y="978541"/>
            <a:ext cx="6717685"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2" name="Title 1">
            <a:extLst>
              <a:ext uri="{FF2B5EF4-FFF2-40B4-BE49-F238E27FC236}">
                <a16:creationId xmlns:a16="http://schemas.microsoft.com/office/drawing/2014/main" id="{D131A7E8-6325-7246-BB94-AEBB6DF91DDA}"/>
              </a:ext>
            </a:extLst>
          </p:cNvPr>
          <p:cNvSpPr>
            <a:spLocks noGrp="1"/>
          </p:cNvSpPr>
          <p:nvPr>
            <p:ph type="title"/>
          </p:nvPr>
        </p:nvSpPr>
        <p:spPr>
          <a:xfrm>
            <a:off x="496888" y="593726"/>
            <a:ext cx="6717685" cy="328304"/>
          </a:xfrm>
        </p:spPr>
        <p:txBody>
          <a:bodyPr/>
          <a:lstStyle/>
          <a:p>
            <a:r>
              <a:rPr lang="en-US"/>
              <a:t>Click to edit Master title style</a:t>
            </a:r>
          </a:p>
        </p:txBody>
      </p:sp>
      <p:sp>
        <p:nvSpPr>
          <p:cNvPr id="12" name="Rectangle 11">
            <a:extLst>
              <a:ext uri="{FF2B5EF4-FFF2-40B4-BE49-F238E27FC236}">
                <a16:creationId xmlns:a16="http://schemas.microsoft.com/office/drawing/2014/main" id="{FA8FBD7C-071D-D24A-B2B5-58B67E79B0BA}"/>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pic>
        <p:nvPicPr>
          <p:cNvPr id="13" name="Graphic 12">
            <a:extLst>
              <a:ext uri="{FF2B5EF4-FFF2-40B4-BE49-F238E27FC236}">
                <a16:creationId xmlns:a16="http://schemas.microsoft.com/office/drawing/2014/main" id="{BFEAAAAF-96EE-8248-93AF-108CD648198D}"/>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0963592" y="6046731"/>
            <a:ext cx="731519" cy="517386"/>
          </a:xfrm>
          <a:prstGeom prst="rect">
            <a:avLst/>
          </a:prstGeom>
        </p:spPr>
      </p:pic>
      <p:sp>
        <p:nvSpPr>
          <p:cNvPr id="7" name="Date Placeholder 6">
            <a:extLst>
              <a:ext uri="{FF2B5EF4-FFF2-40B4-BE49-F238E27FC236}">
                <a16:creationId xmlns:a16="http://schemas.microsoft.com/office/drawing/2014/main" id="{A2DE0DD0-6928-CE46-8F35-D0E693109E8B}"/>
              </a:ext>
            </a:extLst>
          </p:cNvPr>
          <p:cNvSpPr>
            <a:spLocks noGrp="1"/>
          </p:cNvSpPr>
          <p:nvPr>
            <p:ph type="dt" sz="half" idx="14"/>
          </p:nvPr>
        </p:nvSpPr>
        <p:spPr/>
        <p:txBody>
          <a:bodyPr/>
          <a:lstStyle/>
          <a:p>
            <a:fld id="{AF1A4106-D65A-4CCA-9484-EACF6767CD91}" type="datetime1">
              <a:rPr lang="en-US" smtClean="0"/>
              <a:t>4/28/2022</a:t>
            </a:fld>
            <a:endParaRPr lang="en-US"/>
          </a:p>
        </p:txBody>
      </p:sp>
      <p:sp>
        <p:nvSpPr>
          <p:cNvPr id="8" name="Footer Placeholder 7">
            <a:extLst>
              <a:ext uri="{FF2B5EF4-FFF2-40B4-BE49-F238E27FC236}">
                <a16:creationId xmlns:a16="http://schemas.microsoft.com/office/drawing/2014/main" id="{F0DAB8B4-D0AD-5147-99E6-A7C577613421}"/>
              </a:ext>
            </a:extLst>
          </p:cNvPr>
          <p:cNvSpPr>
            <a:spLocks noGrp="1"/>
          </p:cNvSpPr>
          <p:nvPr>
            <p:ph type="ftr" sz="quarter" idx="15"/>
          </p:nvPr>
        </p:nvSpPr>
        <p:spPr/>
        <p:txBody>
          <a:bodyPr/>
          <a:lstStyle/>
          <a:p>
            <a:r>
              <a:rPr lang="en-US"/>
              <a:t>3Cloud Proprietary and Confidential</a:t>
            </a:r>
            <a:endParaRPr lang="en-US" sz="800"/>
          </a:p>
        </p:txBody>
      </p:sp>
      <p:sp>
        <p:nvSpPr>
          <p:cNvPr id="10" name="Slide Number Placeholder 9">
            <a:extLst>
              <a:ext uri="{FF2B5EF4-FFF2-40B4-BE49-F238E27FC236}">
                <a16:creationId xmlns:a16="http://schemas.microsoft.com/office/drawing/2014/main" id="{5B506E2C-A69B-9841-A542-5DBC40E1D510}"/>
              </a:ext>
            </a:extLst>
          </p:cNvPr>
          <p:cNvSpPr>
            <a:spLocks noGrp="1"/>
          </p:cNvSpPr>
          <p:nvPr>
            <p:ph type="sldNum" sz="quarter" idx="16"/>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2473429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hird Photo 3">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CE2283F-42DA-4E4C-9D2B-2E5D8694037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7619999" y="0"/>
            <a:ext cx="4572001" cy="6858000"/>
          </a:xfrm>
          <a:prstGeom prst="rect">
            <a:avLst/>
          </a:prstGeom>
        </p:spPr>
      </p:pic>
      <p:sp>
        <p:nvSpPr>
          <p:cNvPr id="3" name="Content Placeholder 2"/>
          <p:cNvSpPr>
            <a:spLocks noGrp="1"/>
          </p:cNvSpPr>
          <p:nvPr>
            <p:ph idx="1"/>
          </p:nvPr>
        </p:nvSpPr>
        <p:spPr>
          <a:xfrm>
            <a:off x="496888" y="1600200"/>
            <a:ext cx="6687683"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7">
            <a:extLst>
              <a:ext uri="{FF2B5EF4-FFF2-40B4-BE49-F238E27FC236}">
                <a16:creationId xmlns:a16="http://schemas.microsoft.com/office/drawing/2014/main" id="{4F296A47-3598-CC4A-A611-8785E1A2C472}"/>
              </a:ext>
            </a:extLst>
          </p:cNvPr>
          <p:cNvSpPr>
            <a:spLocks noGrp="1"/>
          </p:cNvSpPr>
          <p:nvPr>
            <p:ph type="body" sz="quarter" idx="13"/>
          </p:nvPr>
        </p:nvSpPr>
        <p:spPr>
          <a:xfrm>
            <a:off x="496888" y="978541"/>
            <a:ext cx="6717685"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2" name="Title 1">
            <a:extLst>
              <a:ext uri="{FF2B5EF4-FFF2-40B4-BE49-F238E27FC236}">
                <a16:creationId xmlns:a16="http://schemas.microsoft.com/office/drawing/2014/main" id="{D131A7E8-6325-7246-BB94-AEBB6DF91DDA}"/>
              </a:ext>
            </a:extLst>
          </p:cNvPr>
          <p:cNvSpPr>
            <a:spLocks noGrp="1"/>
          </p:cNvSpPr>
          <p:nvPr>
            <p:ph type="title"/>
          </p:nvPr>
        </p:nvSpPr>
        <p:spPr>
          <a:xfrm>
            <a:off x="496888" y="593726"/>
            <a:ext cx="6717685" cy="328304"/>
          </a:xfrm>
        </p:spPr>
        <p:txBody>
          <a:bodyPr/>
          <a:lstStyle/>
          <a:p>
            <a:r>
              <a:rPr lang="en-US"/>
              <a:t>Click to edit Master title style</a:t>
            </a:r>
          </a:p>
        </p:txBody>
      </p:sp>
      <p:sp>
        <p:nvSpPr>
          <p:cNvPr id="12" name="Rectangle 11">
            <a:extLst>
              <a:ext uri="{FF2B5EF4-FFF2-40B4-BE49-F238E27FC236}">
                <a16:creationId xmlns:a16="http://schemas.microsoft.com/office/drawing/2014/main" id="{FA8FBD7C-071D-D24A-B2B5-58B67E79B0BA}"/>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pic>
        <p:nvPicPr>
          <p:cNvPr id="13" name="Graphic 12">
            <a:extLst>
              <a:ext uri="{FF2B5EF4-FFF2-40B4-BE49-F238E27FC236}">
                <a16:creationId xmlns:a16="http://schemas.microsoft.com/office/drawing/2014/main" id="{BFEAAAAF-96EE-8248-93AF-108CD648198D}"/>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0963592" y="6046731"/>
            <a:ext cx="731519" cy="517386"/>
          </a:xfrm>
          <a:prstGeom prst="rect">
            <a:avLst/>
          </a:prstGeom>
        </p:spPr>
      </p:pic>
      <p:sp>
        <p:nvSpPr>
          <p:cNvPr id="7" name="Date Placeholder 6">
            <a:extLst>
              <a:ext uri="{FF2B5EF4-FFF2-40B4-BE49-F238E27FC236}">
                <a16:creationId xmlns:a16="http://schemas.microsoft.com/office/drawing/2014/main" id="{A2DE0DD0-6928-CE46-8F35-D0E693109E8B}"/>
              </a:ext>
            </a:extLst>
          </p:cNvPr>
          <p:cNvSpPr>
            <a:spLocks noGrp="1"/>
          </p:cNvSpPr>
          <p:nvPr>
            <p:ph type="dt" sz="half" idx="14"/>
          </p:nvPr>
        </p:nvSpPr>
        <p:spPr/>
        <p:txBody>
          <a:bodyPr/>
          <a:lstStyle/>
          <a:p>
            <a:fld id="{EB576491-43A7-45ED-9E4B-B30FC79554C0}" type="datetime1">
              <a:rPr lang="en-US" smtClean="0"/>
              <a:t>4/28/2022</a:t>
            </a:fld>
            <a:endParaRPr lang="en-US"/>
          </a:p>
        </p:txBody>
      </p:sp>
      <p:sp>
        <p:nvSpPr>
          <p:cNvPr id="8" name="Footer Placeholder 7">
            <a:extLst>
              <a:ext uri="{FF2B5EF4-FFF2-40B4-BE49-F238E27FC236}">
                <a16:creationId xmlns:a16="http://schemas.microsoft.com/office/drawing/2014/main" id="{F0DAB8B4-D0AD-5147-99E6-A7C577613421}"/>
              </a:ext>
            </a:extLst>
          </p:cNvPr>
          <p:cNvSpPr>
            <a:spLocks noGrp="1"/>
          </p:cNvSpPr>
          <p:nvPr>
            <p:ph type="ftr" sz="quarter" idx="15"/>
          </p:nvPr>
        </p:nvSpPr>
        <p:spPr/>
        <p:txBody>
          <a:bodyPr/>
          <a:lstStyle/>
          <a:p>
            <a:r>
              <a:rPr lang="en-US"/>
              <a:t>3Cloud Proprietary and Confidential</a:t>
            </a:r>
            <a:endParaRPr lang="en-US" sz="800"/>
          </a:p>
        </p:txBody>
      </p:sp>
      <p:sp>
        <p:nvSpPr>
          <p:cNvPr id="10" name="Slide Number Placeholder 9">
            <a:extLst>
              <a:ext uri="{FF2B5EF4-FFF2-40B4-BE49-F238E27FC236}">
                <a16:creationId xmlns:a16="http://schemas.microsoft.com/office/drawing/2014/main" id="{5B506E2C-A69B-9841-A542-5DBC40E1D510}"/>
              </a:ext>
            </a:extLst>
          </p:cNvPr>
          <p:cNvSpPr>
            <a:spLocks noGrp="1"/>
          </p:cNvSpPr>
          <p:nvPr>
            <p:ph type="sldNum" sz="quarter" idx="16"/>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3396727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Half Photo 1">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CB6C5909-F666-CA42-B189-C653190CF0E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095999" y="0"/>
            <a:ext cx="6096001" cy="6858000"/>
          </a:xfrm>
          <a:prstGeom prst="rect">
            <a:avLst/>
          </a:prstGeom>
        </p:spPr>
      </p:pic>
      <p:sp>
        <p:nvSpPr>
          <p:cNvPr id="3" name="Content Placeholder 2"/>
          <p:cNvSpPr>
            <a:spLocks noGrp="1"/>
          </p:cNvSpPr>
          <p:nvPr>
            <p:ph idx="1"/>
          </p:nvPr>
        </p:nvSpPr>
        <p:spPr>
          <a:xfrm>
            <a:off x="496888" y="1600201"/>
            <a:ext cx="5102223"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7">
            <a:extLst>
              <a:ext uri="{FF2B5EF4-FFF2-40B4-BE49-F238E27FC236}">
                <a16:creationId xmlns:a16="http://schemas.microsoft.com/office/drawing/2014/main" id="{505EA780-F82D-AE4B-9C0E-EC602D6A63B2}"/>
              </a:ext>
            </a:extLst>
          </p:cNvPr>
          <p:cNvSpPr>
            <a:spLocks noGrp="1"/>
          </p:cNvSpPr>
          <p:nvPr>
            <p:ph type="body" sz="quarter" idx="13"/>
          </p:nvPr>
        </p:nvSpPr>
        <p:spPr>
          <a:xfrm>
            <a:off x="496889" y="978541"/>
            <a:ext cx="5102222"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7" name="Title 6">
            <a:extLst>
              <a:ext uri="{FF2B5EF4-FFF2-40B4-BE49-F238E27FC236}">
                <a16:creationId xmlns:a16="http://schemas.microsoft.com/office/drawing/2014/main" id="{37EE58B7-6F8F-0343-9B60-127434E40FA9}"/>
              </a:ext>
            </a:extLst>
          </p:cNvPr>
          <p:cNvSpPr>
            <a:spLocks noGrp="1"/>
          </p:cNvSpPr>
          <p:nvPr>
            <p:ph type="title"/>
          </p:nvPr>
        </p:nvSpPr>
        <p:spPr>
          <a:xfrm>
            <a:off x="496889" y="593726"/>
            <a:ext cx="5102222" cy="328304"/>
          </a:xfrm>
        </p:spPr>
        <p:txBody>
          <a:bodyPr/>
          <a:lstStyle/>
          <a:p>
            <a:r>
              <a:rPr lang="en-US"/>
              <a:t>Click to edit Master title style</a:t>
            </a:r>
          </a:p>
        </p:txBody>
      </p:sp>
      <p:sp>
        <p:nvSpPr>
          <p:cNvPr id="13" name="Rectangle 12">
            <a:extLst>
              <a:ext uri="{FF2B5EF4-FFF2-40B4-BE49-F238E27FC236}">
                <a16:creationId xmlns:a16="http://schemas.microsoft.com/office/drawing/2014/main" id="{D011067D-1748-AB4C-B429-D809D1F5ED9D}"/>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pic>
        <p:nvPicPr>
          <p:cNvPr id="14" name="Graphic 13">
            <a:extLst>
              <a:ext uri="{FF2B5EF4-FFF2-40B4-BE49-F238E27FC236}">
                <a16:creationId xmlns:a16="http://schemas.microsoft.com/office/drawing/2014/main" id="{07689374-B87F-C542-B380-5A5292807AE8}"/>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0963592" y="6046731"/>
            <a:ext cx="731519" cy="517386"/>
          </a:xfrm>
          <a:prstGeom prst="rect">
            <a:avLst/>
          </a:prstGeom>
        </p:spPr>
      </p:pic>
      <p:sp>
        <p:nvSpPr>
          <p:cNvPr id="6" name="Date Placeholder 5">
            <a:extLst>
              <a:ext uri="{FF2B5EF4-FFF2-40B4-BE49-F238E27FC236}">
                <a16:creationId xmlns:a16="http://schemas.microsoft.com/office/drawing/2014/main" id="{A54A8A90-3AB7-574A-BE49-68D3402F43D7}"/>
              </a:ext>
            </a:extLst>
          </p:cNvPr>
          <p:cNvSpPr>
            <a:spLocks noGrp="1"/>
          </p:cNvSpPr>
          <p:nvPr>
            <p:ph type="dt" sz="half" idx="14"/>
          </p:nvPr>
        </p:nvSpPr>
        <p:spPr/>
        <p:txBody>
          <a:bodyPr/>
          <a:lstStyle/>
          <a:p>
            <a:fld id="{37310CA1-1659-4A8B-A6DA-F0DC935638CD}" type="datetime1">
              <a:rPr lang="en-US" smtClean="0"/>
              <a:t>4/28/2022</a:t>
            </a:fld>
            <a:endParaRPr lang="en-US"/>
          </a:p>
        </p:txBody>
      </p:sp>
      <p:sp>
        <p:nvSpPr>
          <p:cNvPr id="8" name="Footer Placeholder 7">
            <a:extLst>
              <a:ext uri="{FF2B5EF4-FFF2-40B4-BE49-F238E27FC236}">
                <a16:creationId xmlns:a16="http://schemas.microsoft.com/office/drawing/2014/main" id="{9DB8D817-F69F-8F44-BCFA-0DCBC3B1B939}"/>
              </a:ext>
            </a:extLst>
          </p:cNvPr>
          <p:cNvSpPr>
            <a:spLocks noGrp="1"/>
          </p:cNvSpPr>
          <p:nvPr>
            <p:ph type="ftr" sz="quarter" idx="15"/>
          </p:nvPr>
        </p:nvSpPr>
        <p:spPr/>
        <p:txBody>
          <a:bodyPr/>
          <a:lstStyle/>
          <a:p>
            <a:r>
              <a:rPr lang="en-US"/>
              <a:t>3Cloud Proprietary and Confidential</a:t>
            </a:r>
            <a:endParaRPr lang="en-US" sz="800"/>
          </a:p>
        </p:txBody>
      </p:sp>
      <p:sp>
        <p:nvSpPr>
          <p:cNvPr id="9" name="Slide Number Placeholder 8">
            <a:extLst>
              <a:ext uri="{FF2B5EF4-FFF2-40B4-BE49-F238E27FC236}">
                <a16:creationId xmlns:a16="http://schemas.microsoft.com/office/drawing/2014/main" id="{186E4CDE-92E5-044A-9258-210404852A43}"/>
              </a:ext>
            </a:extLst>
          </p:cNvPr>
          <p:cNvSpPr>
            <a:spLocks noGrp="1"/>
          </p:cNvSpPr>
          <p:nvPr>
            <p:ph type="sldNum" sz="quarter" idx="16"/>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177910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3">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5C2437-71B6-004A-BF89-EA10BE3AFAE0}"/>
              </a:ext>
            </a:extLst>
          </p:cNvPr>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a:ext>
            </a:extLst>
          </a:blip>
          <a:srcRect/>
          <a:stretch/>
        </p:blipFill>
        <p:spPr>
          <a:xfrm>
            <a:off x="0" y="0"/>
            <a:ext cx="12191999" cy="6858000"/>
          </a:xfrm>
          <a:prstGeom prst="rect">
            <a:avLst/>
          </a:prstGeom>
        </p:spPr>
      </p:pic>
      <p:sp>
        <p:nvSpPr>
          <p:cNvPr id="12" name="Rectangle 11">
            <a:extLst>
              <a:ext uri="{FF2B5EF4-FFF2-40B4-BE49-F238E27FC236}">
                <a16:creationId xmlns:a16="http://schemas.microsoft.com/office/drawing/2014/main" id="{FC8687D0-28E1-CB4F-88EB-87EB14653F3A}"/>
              </a:ext>
            </a:extLst>
          </p:cNvPr>
          <p:cNvSpPr/>
          <p:nvPr userDrawn="1"/>
        </p:nvSpPr>
        <p:spPr>
          <a:xfrm>
            <a:off x="1" y="2442411"/>
            <a:ext cx="12192000" cy="4415589"/>
          </a:xfrm>
          <a:prstGeom prst="rect">
            <a:avLst/>
          </a:prstGeom>
          <a:gradFill>
            <a:gsLst>
              <a:gs pos="0">
                <a:schemeClr val="tx1">
                  <a:alpha val="0"/>
                </a:schemeClr>
              </a:gs>
              <a:gs pos="99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27AD57F1-0AA1-964D-8A3A-317488F09F44}"/>
              </a:ext>
            </a:extLst>
          </p:cNvPr>
          <p:cNvSpPr/>
          <p:nvPr userDrawn="1"/>
        </p:nvSpPr>
        <p:spPr>
          <a:xfrm rot="10800000">
            <a:off x="0" y="-2"/>
            <a:ext cx="6864229" cy="6858001"/>
          </a:xfrm>
          <a:prstGeom prst="rect">
            <a:avLst/>
          </a:prstGeom>
          <a:gradFill>
            <a:gsLst>
              <a:gs pos="60000">
                <a:schemeClr val="tx1">
                  <a:alpha val="0"/>
                </a:schemeClr>
              </a:gs>
              <a:gs pos="100000">
                <a:schemeClr val="tx1"/>
              </a:gs>
            </a:gsLst>
            <a:lin ang="20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pic>
        <p:nvPicPr>
          <p:cNvPr id="17" name="Graphic 16">
            <a:extLst>
              <a:ext uri="{FF2B5EF4-FFF2-40B4-BE49-F238E27FC236}">
                <a16:creationId xmlns:a16="http://schemas.microsoft.com/office/drawing/2014/main" id="{061A023B-8650-074A-9E78-CB3228C24D84}"/>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510335" y="703818"/>
            <a:ext cx="1341642" cy="948914"/>
          </a:xfrm>
          <a:prstGeom prst="rect">
            <a:avLst/>
          </a:prstGeom>
        </p:spPr>
      </p:pic>
      <p:sp>
        <p:nvSpPr>
          <p:cNvPr id="4" name="Date Placeholder 3">
            <a:extLst>
              <a:ext uri="{FF2B5EF4-FFF2-40B4-BE49-F238E27FC236}">
                <a16:creationId xmlns:a16="http://schemas.microsoft.com/office/drawing/2014/main" id="{BE47CC7F-0DBF-424A-9BCE-6A0123D6055C}"/>
              </a:ext>
            </a:extLst>
          </p:cNvPr>
          <p:cNvSpPr>
            <a:spLocks noGrp="1"/>
          </p:cNvSpPr>
          <p:nvPr>
            <p:ph type="dt" sz="half" idx="10"/>
          </p:nvPr>
        </p:nvSpPr>
        <p:spPr/>
        <p:txBody>
          <a:bodyPr/>
          <a:lstStyle>
            <a:lvl1pPr>
              <a:defRPr>
                <a:solidFill>
                  <a:schemeClr val="bg1"/>
                </a:solidFill>
              </a:defRPr>
            </a:lvl1pPr>
          </a:lstStyle>
          <a:p>
            <a:fld id="{78BF92D5-2140-4032-8B34-AF3692C961EA}" type="datetime1">
              <a:rPr lang="en-US" smtClean="0"/>
              <a:t>4/28/2022</a:t>
            </a:fld>
            <a:endParaRPr lang="en-US"/>
          </a:p>
        </p:txBody>
      </p:sp>
      <p:sp>
        <p:nvSpPr>
          <p:cNvPr id="8" name="Footer Placeholder 7">
            <a:extLst>
              <a:ext uri="{FF2B5EF4-FFF2-40B4-BE49-F238E27FC236}">
                <a16:creationId xmlns:a16="http://schemas.microsoft.com/office/drawing/2014/main" id="{114B6310-6D1B-B745-A02B-699B27CFC03D}"/>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9" name="Slide Number Placeholder 8">
            <a:extLst>
              <a:ext uri="{FF2B5EF4-FFF2-40B4-BE49-F238E27FC236}">
                <a16:creationId xmlns:a16="http://schemas.microsoft.com/office/drawing/2014/main" id="{5213CD7B-CFE8-8742-9487-257584516FF5}"/>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20" name="Title 1">
            <a:extLst>
              <a:ext uri="{FF2B5EF4-FFF2-40B4-BE49-F238E27FC236}">
                <a16:creationId xmlns:a16="http://schemas.microsoft.com/office/drawing/2014/main" id="{CD94ADDF-C646-DC40-A53F-DDD9E0124B06}"/>
              </a:ext>
            </a:extLst>
          </p:cNvPr>
          <p:cNvSpPr>
            <a:spLocks noGrp="1"/>
          </p:cNvSpPr>
          <p:nvPr>
            <p:ph type="ctrTitle" hasCustomPrompt="1"/>
          </p:nvPr>
        </p:nvSpPr>
        <p:spPr>
          <a:xfrm>
            <a:off x="405448" y="4426818"/>
            <a:ext cx="4533613" cy="867930"/>
          </a:xfrm>
          <a:solidFill>
            <a:schemeClr val="bg2"/>
          </a:solidFill>
        </p:spPr>
        <p:txBody>
          <a:bodyPr vert="horz" wrap="none" lIns="91440" tIns="182880" rIns="91440" bIns="91440" rtlCol="0" anchor="b" anchorCtr="0">
            <a:spAutoFit/>
          </a:bodyPr>
          <a:lstStyle>
            <a:lvl1pPr>
              <a:defRPr lang="en-US" sz="4800" spc="0" dirty="0">
                <a:solidFill>
                  <a:schemeClr val="tx1"/>
                </a:solidFill>
              </a:defRPr>
            </a:lvl1pPr>
          </a:lstStyle>
          <a:p>
            <a:pPr marL="0" lvl="0">
              <a:lnSpc>
                <a:spcPct val="80000"/>
              </a:lnSpc>
            </a:pPr>
            <a:r>
              <a:rPr lang="en-US"/>
              <a:t>Click to edit text</a:t>
            </a:r>
          </a:p>
        </p:txBody>
      </p:sp>
      <p:sp>
        <p:nvSpPr>
          <p:cNvPr id="21" name="Subtitle 2">
            <a:extLst>
              <a:ext uri="{FF2B5EF4-FFF2-40B4-BE49-F238E27FC236}">
                <a16:creationId xmlns:a16="http://schemas.microsoft.com/office/drawing/2014/main" id="{1DDB4EBB-D658-4945-8171-2F621D59970A}"/>
              </a:ext>
            </a:extLst>
          </p:cNvPr>
          <p:cNvSpPr>
            <a:spLocks noGrp="1"/>
          </p:cNvSpPr>
          <p:nvPr>
            <p:ph type="subTitle" idx="1" hasCustomPrompt="1"/>
          </p:nvPr>
        </p:nvSpPr>
        <p:spPr>
          <a:xfrm>
            <a:off x="510335" y="5396550"/>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2" name="TextBox 21">
            <a:extLst>
              <a:ext uri="{FF2B5EF4-FFF2-40B4-BE49-F238E27FC236}">
                <a16:creationId xmlns:a16="http://schemas.microsoft.com/office/drawing/2014/main" id="{0357E196-2169-C645-9FD7-5D94EE022F5A}"/>
              </a:ext>
            </a:extLst>
          </p:cNvPr>
          <p:cNvSpPr txBox="1"/>
          <p:nvPr userDrawn="1"/>
        </p:nvSpPr>
        <p:spPr>
          <a:xfrm>
            <a:off x="496888" y="5785597"/>
            <a:ext cx="2041775" cy="163313"/>
          </a:xfrm>
          <a:prstGeom prst="rect">
            <a:avLst/>
          </a:prstGeom>
          <a:noFill/>
        </p:spPr>
        <p:txBody>
          <a:bodyPr wrap="square" lIns="0" tIns="0" rIns="0" bIns="0" rtlCol="0">
            <a:noAutofit/>
          </a:bodyPr>
          <a:lstStyle/>
          <a:p>
            <a:pPr algn="l">
              <a:spcBef>
                <a:spcPts val="900"/>
              </a:spcBef>
            </a:pPr>
            <a:fld id="{074C72A1-334C-774A-80E0-9B659085226D}" type="datetime4">
              <a:rPr lang="en-US" sz="1200" smtClean="0">
                <a:solidFill>
                  <a:schemeClr val="bg1"/>
                </a:solidFill>
                <a:latin typeface="Arial" panose="020B0604020202020204" pitchFamily="34" charset="0"/>
                <a:cs typeface="Arial" panose="020B0604020202020204" pitchFamily="34" charset="0"/>
              </a:rPr>
              <a:t>April 28, 2022</a:t>
            </a:fld>
            <a:endParaRPr lang="en-US" sz="120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26428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alf Photo 2">
    <p:spTree>
      <p:nvGrpSpPr>
        <p:cNvPr id="1" name=""/>
        <p:cNvGrpSpPr/>
        <p:nvPr/>
      </p:nvGrpSpPr>
      <p:grpSpPr>
        <a:xfrm>
          <a:off x="0" y="0"/>
          <a:ext cx="0" cy="0"/>
          <a:chOff x="0" y="0"/>
          <a:chExt cx="0" cy="0"/>
        </a:xfrm>
      </p:grpSpPr>
      <p:pic>
        <p:nvPicPr>
          <p:cNvPr id="15" name="Picture 14" descr="A picture containing indoor&#10;&#10;Description automatically generated">
            <a:extLst>
              <a:ext uri="{FF2B5EF4-FFF2-40B4-BE49-F238E27FC236}">
                <a16:creationId xmlns:a16="http://schemas.microsoft.com/office/drawing/2014/main" id="{D56D0488-8AD4-A24C-8CE6-9CC828E3120F}"/>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096000" y="0"/>
            <a:ext cx="6096000" cy="6858000"/>
          </a:xfrm>
          <a:prstGeom prst="rect">
            <a:avLst/>
          </a:prstGeom>
        </p:spPr>
      </p:pic>
      <p:sp>
        <p:nvSpPr>
          <p:cNvPr id="16" name="Rectangle 15">
            <a:extLst>
              <a:ext uri="{FF2B5EF4-FFF2-40B4-BE49-F238E27FC236}">
                <a16:creationId xmlns:a16="http://schemas.microsoft.com/office/drawing/2014/main" id="{750FCB41-E30B-8440-8262-D321F44F0E98}"/>
              </a:ext>
            </a:extLst>
          </p:cNvPr>
          <p:cNvSpPr/>
          <p:nvPr userDrawn="1"/>
        </p:nvSpPr>
        <p:spPr>
          <a:xfrm>
            <a:off x="6096000" y="4114800"/>
            <a:ext cx="6096001" cy="2743200"/>
          </a:xfrm>
          <a:prstGeom prst="rect">
            <a:avLst/>
          </a:prstGeom>
          <a:gradFill>
            <a:gsLst>
              <a:gs pos="0">
                <a:schemeClr val="tx1">
                  <a:alpha val="0"/>
                </a:schemeClr>
              </a:gs>
              <a:gs pos="99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96888" y="1600201"/>
            <a:ext cx="5102223"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7">
            <a:extLst>
              <a:ext uri="{FF2B5EF4-FFF2-40B4-BE49-F238E27FC236}">
                <a16:creationId xmlns:a16="http://schemas.microsoft.com/office/drawing/2014/main" id="{505EA780-F82D-AE4B-9C0E-EC602D6A63B2}"/>
              </a:ext>
            </a:extLst>
          </p:cNvPr>
          <p:cNvSpPr>
            <a:spLocks noGrp="1"/>
          </p:cNvSpPr>
          <p:nvPr>
            <p:ph type="body" sz="quarter" idx="13"/>
          </p:nvPr>
        </p:nvSpPr>
        <p:spPr>
          <a:xfrm>
            <a:off x="496889" y="978541"/>
            <a:ext cx="5102222"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7" name="Title 6">
            <a:extLst>
              <a:ext uri="{FF2B5EF4-FFF2-40B4-BE49-F238E27FC236}">
                <a16:creationId xmlns:a16="http://schemas.microsoft.com/office/drawing/2014/main" id="{37EE58B7-6F8F-0343-9B60-127434E40FA9}"/>
              </a:ext>
            </a:extLst>
          </p:cNvPr>
          <p:cNvSpPr>
            <a:spLocks noGrp="1"/>
          </p:cNvSpPr>
          <p:nvPr>
            <p:ph type="title"/>
          </p:nvPr>
        </p:nvSpPr>
        <p:spPr>
          <a:xfrm>
            <a:off x="496889" y="593726"/>
            <a:ext cx="5102222" cy="328304"/>
          </a:xfrm>
        </p:spPr>
        <p:txBody>
          <a:bodyPr/>
          <a:lstStyle/>
          <a:p>
            <a:r>
              <a:rPr lang="en-US"/>
              <a:t>Click to edit Master title style</a:t>
            </a:r>
          </a:p>
        </p:txBody>
      </p:sp>
      <p:sp>
        <p:nvSpPr>
          <p:cNvPr id="13" name="Rectangle 12">
            <a:extLst>
              <a:ext uri="{FF2B5EF4-FFF2-40B4-BE49-F238E27FC236}">
                <a16:creationId xmlns:a16="http://schemas.microsoft.com/office/drawing/2014/main" id="{D011067D-1748-AB4C-B429-D809D1F5ED9D}"/>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6" name="Date Placeholder 5">
            <a:extLst>
              <a:ext uri="{FF2B5EF4-FFF2-40B4-BE49-F238E27FC236}">
                <a16:creationId xmlns:a16="http://schemas.microsoft.com/office/drawing/2014/main" id="{A54A8A90-3AB7-574A-BE49-68D3402F43D7}"/>
              </a:ext>
            </a:extLst>
          </p:cNvPr>
          <p:cNvSpPr>
            <a:spLocks noGrp="1"/>
          </p:cNvSpPr>
          <p:nvPr>
            <p:ph type="dt" sz="half" idx="14"/>
          </p:nvPr>
        </p:nvSpPr>
        <p:spPr/>
        <p:txBody>
          <a:bodyPr/>
          <a:lstStyle/>
          <a:p>
            <a:fld id="{98D77283-8AC5-440D-AD4C-44A5126C69B6}" type="datetime1">
              <a:rPr lang="en-US" smtClean="0"/>
              <a:t>4/28/2022</a:t>
            </a:fld>
            <a:endParaRPr lang="en-US"/>
          </a:p>
        </p:txBody>
      </p:sp>
      <p:sp>
        <p:nvSpPr>
          <p:cNvPr id="8" name="Footer Placeholder 7">
            <a:extLst>
              <a:ext uri="{FF2B5EF4-FFF2-40B4-BE49-F238E27FC236}">
                <a16:creationId xmlns:a16="http://schemas.microsoft.com/office/drawing/2014/main" id="{9DB8D817-F69F-8F44-BCFA-0DCBC3B1B939}"/>
              </a:ext>
            </a:extLst>
          </p:cNvPr>
          <p:cNvSpPr>
            <a:spLocks noGrp="1"/>
          </p:cNvSpPr>
          <p:nvPr>
            <p:ph type="ftr" sz="quarter" idx="15"/>
          </p:nvPr>
        </p:nvSpPr>
        <p:spPr/>
        <p:txBody>
          <a:bodyPr/>
          <a:lstStyle/>
          <a:p>
            <a:r>
              <a:rPr lang="en-US"/>
              <a:t>3Cloud Proprietary and Confidential</a:t>
            </a:r>
            <a:endParaRPr lang="en-US" sz="800"/>
          </a:p>
        </p:txBody>
      </p:sp>
      <p:sp>
        <p:nvSpPr>
          <p:cNvPr id="9" name="Slide Number Placeholder 8">
            <a:extLst>
              <a:ext uri="{FF2B5EF4-FFF2-40B4-BE49-F238E27FC236}">
                <a16:creationId xmlns:a16="http://schemas.microsoft.com/office/drawing/2014/main" id="{186E4CDE-92E5-044A-9258-210404852A43}"/>
              </a:ext>
            </a:extLst>
          </p:cNvPr>
          <p:cNvSpPr>
            <a:spLocks noGrp="1"/>
          </p:cNvSpPr>
          <p:nvPr>
            <p:ph type="sldNum" sz="quarter" idx="16"/>
          </p:nvPr>
        </p:nvSpPr>
        <p:spPr/>
        <p:txBody>
          <a:bodyPr/>
          <a:lstStyle/>
          <a:p>
            <a:fld id="{A82C3BC0-3EBF-3C4C-A3D8-795624EBC6AA}" type="slidenum">
              <a:rPr lang="en-US" smtClean="0"/>
              <a:pPr/>
              <a:t>‹#›</a:t>
            </a:fld>
            <a:endParaRPr lang="en-US"/>
          </a:p>
        </p:txBody>
      </p:sp>
      <p:pic>
        <p:nvPicPr>
          <p:cNvPr id="17" name="Graphic 16">
            <a:extLst>
              <a:ext uri="{FF2B5EF4-FFF2-40B4-BE49-F238E27FC236}">
                <a16:creationId xmlns:a16="http://schemas.microsoft.com/office/drawing/2014/main" id="{5B692AF0-8BE4-6E4E-BBFB-B666E3291D76}"/>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0963592" y="6046731"/>
            <a:ext cx="731520" cy="517386"/>
          </a:xfrm>
          <a:prstGeom prst="rect">
            <a:avLst/>
          </a:prstGeom>
        </p:spPr>
      </p:pic>
    </p:spTree>
    <p:extLst>
      <p:ext uri="{BB962C8B-B14F-4D97-AF65-F5344CB8AC3E}">
        <p14:creationId xmlns:p14="http://schemas.microsoft.com/office/powerpoint/2010/main" val="590100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alf Photo 3">
    <p:spTree>
      <p:nvGrpSpPr>
        <p:cNvPr id="1" name=""/>
        <p:cNvGrpSpPr/>
        <p:nvPr/>
      </p:nvGrpSpPr>
      <p:grpSpPr>
        <a:xfrm>
          <a:off x="0" y="0"/>
          <a:ext cx="0" cy="0"/>
          <a:chOff x="0" y="0"/>
          <a:chExt cx="0" cy="0"/>
        </a:xfrm>
      </p:grpSpPr>
      <p:pic>
        <p:nvPicPr>
          <p:cNvPr id="15" name="Picture 14" descr="A picture containing person, person, indoor, standing&#10;&#10;Description automatically generated">
            <a:extLst>
              <a:ext uri="{FF2B5EF4-FFF2-40B4-BE49-F238E27FC236}">
                <a16:creationId xmlns:a16="http://schemas.microsoft.com/office/drawing/2014/main" id="{14AF20BA-498F-894C-817E-E8DDD82F4DF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096000" y="0"/>
            <a:ext cx="6096000" cy="6858000"/>
          </a:xfrm>
          <a:prstGeom prst="rect">
            <a:avLst/>
          </a:prstGeom>
        </p:spPr>
      </p:pic>
      <p:sp>
        <p:nvSpPr>
          <p:cNvPr id="3" name="Content Placeholder 2"/>
          <p:cNvSpPr>
            <a:spLocks noGrp="1"/>
          </p:cNvSpPr>
          <p:nvPr>
            <p:ph idx="1"/>
          </p:nvPr>
        </p:nvSpPr>
        <p:spPr>
          <a:xfrm>
            <a:off x="496888" y="1600201"/>
            <a:ext cx="5102223"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7">
            <a:extLst>
              <a:ext uri="{FF2B5EF4-FFF2-40B4-BE49-F238E27FC236}">
                <a16:creationId xmlns:a16="http://schemas.microsoft.com/office/drawing/2014/main" id="{505EA780-F82D-AE4B-9C0E-EC602D6A63B2}"/>
              </a:ext>
            </a:extLst>
          </p:cNvPr>
          <p:cNvSpPr>
            <a:spLocks noGrp="1"/>
          </p:cNvSpPr>
          <p:nvPr>
            <p:ph type="body" sz="quarter" idx="13"/>
          </p:nvPr>
        </p:nvSpPr>
        <p:spPr>
          <a:xfrm>
            <a:off x="496889" y="978541"/>
            <a:ext cx="5102222"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7" name="Title 6">
            <a:extLst>
              <a:ext uri="{FF2B5EF4-FFF2-40B4-BE49-F238E27FC236}">
                <a16:creationId xmlns:a16="http://schemas.microsoft.com/office/drawing/2014/main" id="{37EE58B7-6F8F-0343-9B60-127434E40FA9}"/>
              </a:ext>
            </a:extLst>
          </p:cNvPr>
          <p:cNvSpPr>
            <a:spLocks noGrp="1"/>
          </p:cNvSpPr>
          <p:nvPr>
            <p:ph type="title"/>
          </p:nvPr>
        </p:nvSpPr>
        <p:spPr>
          <a:xfrm>
            <a:off x="496889" y="593726"/>
            <a:ext cx="5102222" cy="328304"/>
          </a:xfrm>
        </p:spPr>
        <p:txBody>
          <a:bodyPr/>
          <a:lstStyle/>
          <a:p>
            <a:r>
              <a:rPr lang="en-US"/>
              <a:t>Click to edit Master title style</a:t>
            </a:r>
          </a:p>
        </p:txBody>
      </p:sp>
      <p:sp>
        <p:nvSpPr>
          <p:cNvPr id="13" name="Rectangle 12">
            <a:extLst>
              <a:ext uri="{FF2B5EF4-FFF2-40B4-BE49-F238E27FC236}">
                <a16:creationId xmlns:a16="http://schemas.microsoft.com/office/drawing/2014/main" id="{D011067D-1748-AB4C-B429-D809D1F5ED9D}"/>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pic>
        <p:nvPicPr>
          <p:cNvPr id="14" name="Graphic 13">
            <a:extLst>
              <a:ext uri="{FF2B5EF4-FFF2-40B4-BE49-F238E27FC236}">
                <a16:creationId xmlns:a16="http://schemas.microsoft.com/office/drawing/2014/main" id="{07689374-B87F-C542-B380-5A5292807AE8}"/>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10963592" y="6046731"/>
            <a:ext cx="731519" cy="517386"/>
          </a:xfrm>
          <a:prstGeom prst="rect">
            <a:avLst/>
          </a:prstGeom>
        </p:spPr>
      </p:pic>
      <p:sp>
        <p:nvSpPr>
          <p:cNvPr id="6" name="Date Placeholder 5">
            <a:extLst>
              <a:ext uri="{FF2B5EF4-FFF2-40B4-BE49-F238E27FC236}">
                <a16:creationId xmlns:a16="http://schemas.microsoft.com/office/drawing/2014/main" id="{A54A8A90-3AB7-574A-BE49-68D3402F43D7}"/>
              </a:ext>
            </a:extLst>
          </p:cNvPr>
          <p:cNvSpPr>
            <a:spLocks noGrp="1"/>
          </p:cNvSpPr>
          <p:nvPr>
            <p:ph type="dt" sz="half" idx="14"/>
          </p:nvPr>
        </p:nvSpPr>
        <p:spPr/>
        <p:txBody>
          <a:bodyPr/>
          <a:lstStyle/>
          <a:p>
            <a:fld id="{93FFF383-A61D-4FC0-9FFF-F540F46D3D1E}" type="datetime1">
              <a:rPr lang="en-US" smtClean="0"/>
              <a:t>4/28/2022</a:t>
            </a:fld>
            <a:endParaRPr lang="en-US"/>
          </a:p>
        </p:txBody>
      </p:sp>
      <p:sp>
        <p:nvSpPr>
          <p:cNvPr id="8" name="Footer Placeholder 7">
            <a:extLst>
              <a:ext uri="{FF2B5EF4-FFF2-40B4-BE49-F238E27FC236}">
                <a16:creationId xmlns:a16="http://schemas.microsoft.com/office/drawing/2014/main" id="{9DB8D817-F69F-8F44-BCFA-0DCBC3B1B939}"/>
              </a:ext>
            </a:extLst>
          </p:cNvPr>
          <p:cNvSpPr>
            <a:spLocks noGrp="1"/>
          </p:cNvSpPr>
          <p:nvPr>
            <p:ph type="ftr" sz="quarter" idx="15"/>
          </p:nvPr>
        </p:nvSpPr>
        <p:spPr/>
        <p:txBody>
          <a:bodyPr/>
          <a:lstStyle/>
          <a:p>
            <a:r>
              <a:rPr lang="en-US"/>
              <a:t>3Cloud Proprietary and Confidential</a:t>
            </a:r>
            <a:endParaRPr lang="en-US" sz="800"/>
          </a:p>
        </p:txBody>
      </p:sp>
      <p:sp>
        <p:nvSpPr>
          <p:cNvPr id="9" name="Slide Number Placeholder 8">
            <a:extLst>
              <a:ext uri="{FF2B5EF4-FFF2-40B4-BE49-F238E27FC236}">
                <a16:creationId xmlns:a16="http://schemas.microsoft.com/office/drawing/2014/main" id="{186E4CDE-92E5-044A-9258-210404852A43}"/>
              </a:ext>
            </a:extLst>
          </p:cNvPr>
          <p:cNvSpPr>
            <a:spLocks noGrp="1"/>
          </p:cNvSpPr>
          <p:nvPr>
            <p:ph type="sldNum" sz="quarter" idx="16"/>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3179903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ird Custom Photo">
    <p:spTree>
      <p:nvGrpSpPr>
        <p:cNvPr id="1" name=""/>
        <p:cNvGrpSpPr/>
        <p:nvPr/>
      </p:nvGrpSpPr>
      <p:grpSpPr>
        <a:xfrm>
          <a:off x="0" y="0"/>
          <a:ext cx="0" cy="0"/>
          <a:chOff x="0" y="0"/>
          <a:chExt cx="0" cy="0"/>
        </a:xfrm>
      </p:grpSpPr>
      <p:sp>
        <p:nvSpPr>
          <p:cNvPr id="10" name="Picture Placeholder 9"/>
          <p:cNvSpPr>
            <a:spLocks noGrp="1"/>
          </p:cNvSpPr>
          <p:nvPr>
            <p:ph type="pic" sz="quarter" idx="14" hasCustomPrompt="1"/>
          </p:nvPr>
        </p:nvSpPr>
        <p:spPr>
          <a:xfrm>
            <a:off x="7619999" y="0"/>
            <a:ext cx="4572002" cy="6783074"/>
          </a:xfrm>
          <a:solidFill>
            <a:schemeClr val="bg1">
              <a:lumMod val="85000"/>
            </a:schemeClr>
          </a:solidFill>
        </p:spPr>
        <p:txBody>
          <a:bodyPr vert="horz" lIns="1097280" tIns="91440" rIns="1097280" bIns="0" rtlCol="0">
            <a:noAutofit/>
          </a:bodyPr>
          <a:lstStyle>
            <a:lvl1pPr algn="ctr">
              <a:defRPr lang="en-US" sz="1400" baseline="0" dirty="0"/>
            </a:lvl1pPr>
          </a:lstStyle>
          <a:p>
            <a:pPr lvl="0" algn="ctr"/>
            <a:r>
              <a:rPr lang="en-US"/>
              <a:t>Drag and drop photo here, right click send to back &gt; send to back</a:t>
            </a:r>
          </a:p>
        </p:txBody>
      </p:sp>
      <p:sp>
        <p:nvSpPr>
          <p:cNvPr id="13" name="Rectangle 12">
            <a:extLst>
              <a:ext uri="{FF2B5EF4-FFF2-40B4-BE49-F238E27FC236}">
                <a16:creationId xmlns:a16="http://schemas.microsoft.com/office/drawing/2014/main" id="{216AC80A-991D-6543-B59F-3688021D7DA0}"/>
              </a:ext>
            </a:extLst>
          </p:cNvPr>
          <p:cNvSpPr/>
          <p:nvPr userDrawn="1"/>
        </p:nvSpPr>
        <p:spPr>
          <a:xfrm>
            <a:off x="7619999" y="2442411"/>
            <a:ext cx="4572002" cy="4340663"/>
          </a:xfrm>
          <a:prstGeom prst="rect">
            <a:avLst/>
          </a:prstGeom>
          <a:gradFill>
            <a:gsLst>
              <a:gs pos="0">
                <a:schemeClr val="tx1">
                  <a:alpha val="0"/>
                </a:schemeClr>
              </a:gs>
              <a:gs pos="99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a:xfrm>
            <a:off x="496888" y="1600200"/>
            <a:ext cx="6687683"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7">
            <a:extLst>
              <a:ext uri="{FF2B5EF4-FFF2-40B4-BE49-F238E27FC236}">
                <a16:creationId xmlns:a16="http://schemas.microsoft.com/office/drawing/2014/main" id="{4F296A47-3598-CC4A-A611-8785E1A2C472}"/>
              </a:ext>
            </a:extLst>
          </p:cNvPr>
          <p:cNvSpPr>
            <a:spLocks noGrp="1"/>
          </p:cNvSpPr>
          <p:nvPr>
            <p:ph type="body" sz="quarter" idx="13"/>
          </p:nvPr>
        </p:nvSpPr>
        <p:spPr>
          <a:xfrm>
            <a:off x="496888" y="978541"/>
            <a:ext cx="6717685"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2" name="Title 1">
            <a:extLst>
              <a:ext uri="{FF2B5EF4-FFF2-40B4-BE49-F238E27FC236}">
                <a16:creationId xmlns:a16="http://schemas.microsoft.com/office/drawing/2014/main" id="{D131A7E8-6325-7246-BB94-AEBB6DF91DDA}"/>
              </a:ext>
            </a:extLst>
          </p:cNvPr>
          <p:cNvSpPr>
            <a:spLocks noGrp="1"/>
          </p:cNvSpPr>
          <p:nvPr>
            <p:ph type="title"/>
          </p:nvPr>
        </p:nvSpPr>
        <p:spPr>
          <a:xfrm>
            <a:off x="496888" y="593726"/>
            <a:ext cx="6717685" cy="328304"/>
          </a:xfrm>
        </p:spPr>
        <p:txBody>
          <a:bodyPr/>
          <a:lstStyle/>
          <a:p>
            <a:r>
              <a:rPr lang="en-US"/>
              <a:t>Click to edit Master title style</a:t>
            </a:r>
          </a:p>
        </p:txBody>
      </p:sp>
      <p:sp>
        <p:nvSpPr>
          <p:cNvPr id="11" name="Rectangle 10">
            <a:extLst>
              <a:ext uri="{FF2B5EF4-FFF2-40B4-BE49-F238E27FC236}">
                <a16:creationId xmlns:a16="http://schemas.microsoft.com/office/drawing/2014/main" id="{C9A0CAC0-E14F-A645-8A90-84D3A2021430}"/>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5" name="Date Placeholder 4">
            <a:extLst>
              <a:ext uri="{FF2B5EF4-FFF2-40B4-BE49-F238E27FC236}">
                <a16:creationId xmlns:a16="http://schemas.microsoft.com/office/drawing/2014/main" id="{391DBA84-6F51-8241-AE83-33A0591F5046}"/>
              </a:ext>
            </a:extLst>
          </p:cNvPr>
          <p:cNvSpPr>
            <a:spLocks noGrp="1"/>
          </p:cNvSpPr>
          <p:nvPr>
            <p:ph type="dt" sz="half" idx="15"/>
          </p:nvPr>
        </p:nvSpPr>
        <p:spPr/>
        <p:txBody>
          <a:bodyPr/>
          <a:lstStyle/>
          <a:p>
            <a:fld id="{445356FB-752B-44F2-BEF5-F7805C4FE4A4}" type="datetime1">
              <a:rPr lang="en-US" smtClean="0"/>
              <a:t>4/28/2022</a:t>
            </a:fld>
            <a:endParaRPr lang="en-US"/>
          </a:p>
        </p:txBody>
      </p:sp>
      <p:sp>
        <p:nvSpPr>
          <p:cNvPr id="6" name="Footer Placeholder 5">
            <a:extLst>
              <a:ext uri="{FF2B5EF4-FFF2-40B4-BE49-F238E27FC236}">
                <a16:creationId xmlns:a16="http://schemas.microsoft.com/office/drawing/2014/main" id="{99ABB96E-7398-9044-A7A9-7394E8BE53EF}"/>
              </a:ext>
            </a:extLst>
          </p:cNvPr>
          <p:cNvSpPr>
            <a:spLocks noGrp="1"/>
          </p:cNvSpPr>
          <p:nvPr>
            <p:ph type="ftr" sz="quarter" idx="16"/>
          </p:nvPr>
        </p:nvSpPr>
        <p:spPr/>
        <p:txBody>
          <a:bodyPr/>
          <a:lstStyle/>
          <a:p>
            <a:r>
              <a:rPr lang="en-US"/>
              <a:t>3Cloud Proprietary and Confidential</a:t>
            </a:r>
            <a:endParaRPr lang="en-US" sz="800"/>
          </a:p>
        </p:txBody>
      </p:sp>
      <p:sp>
        <p:nvSpPr>
          <p:cNvPr id="7" name="Slide Number Placeholder 6">
            <a:extLst>
              <a:ext uri="{FF2B5EF4-FFF2-40B4-BE49-F238E27FC236}">
                <a16:creationId xmlns:a16="http://schemas.microsoft.com/office/drawing/2014/main" id="{55F6FE3E-D749-0545-9E0D-86562F8BE2A1}"/>
              </a:ext>
            </a:extLst>
          </p:cNvPr>
          <p:cNvSpPr>
            <a:spLocks noGrp="1"/>
          </p:cNvSpPr>
          <p:nvPr>
            <p:ph type="sldNum" sz="quarter" idx="17"/>
          </p:nvPr>
        </p:nvSpPr>
        <p:spPr/>
        <p:txBody>
          <a:bodyPr/>
          <a:lstStyle/>
          <a:p>
            <a:fld id="{A82C3BC0-3EBF-3C4C-A3D8-795624EBC6AA}" type="slidenum">
              <a:rPr lang="en-US" smtClean="0"/>
              <a:pPr/>
              <a:t>‹#›</a:t>
            </a:fld>
            <a:endParaRPr lang="en-US"/>
          </a:p>
        </p:txBody>
      </p:sp>
      <p:pic>
        <p:nvPicPr>
          <p:cNvPr id="14" name="Graphic 13">
            <a:extLst>
              <a:ext uri="{FF2B5EF4-FFF2-40B4-BE49-F238E27FC236}">
                <a16:creationId xmlns:a16="http://schemas.microsoft.com/office/drawing/2014/main" id="{73A6F7FF-EC1B-1440-B537-DE5FFA9032FE}"/>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Tree>
    <p:extLst>
      <p:ext uri="{BB962C8B-B14F-4D97-AF65-F5344CB8AC3E}">
        <p14:creationId xmlns:p14="http://schemas.microsoft.com/office/powerpoint/2010/main" val="815153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alf Photo Custom">
    <p:spTree>
      <p:nvGrpSpPr>
        <p:cNvPr id="1" name=""/>
        <p:cNvGrpSpPr/>
        <p:nvPr/>
      </p:nvGrpSpPr>
      <p:grpSpPr>
        <a:xfrm>
          <a:off x="0" y="0"/>
          <a:ext cx="0" cy="0"/>
          <a:chOff x="0" y="0"/>
          <a:chExt cx="0" cy="0"/>
        </a:xfrm>
      </p:grpSpPr>
      <p:sp>
        <p:nvSpPr>
          <p:cNvPr id="3" name="Content Placeholder 2"/>
          <p:cNvSpPr>
            <a:spLocks noGrp="1"/>
          </p:cNvSpPr>
          <p:nvPr>
            <p:ph idx="1"/>
          </p:nvPr>
        </p:nvSpPr>
        <p:spPr>
          <a:xfrm>
            <a:off x="496888" y="1600201"/>
            <a:ext cx="5102223"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Picture Placeholder 9"/>
          <p:cNvSpPr>
            <a:spLocks noGrp="1"/>
          </p:cNvSpPr>
          <p:nvPr>
            <p:ph type="pic" sz="quarter" idx="14" hasCustomPrompt="1"/>
          </p:nvPr>
        </p:nvSpPr>
        <p:spPr>
          <a:xfrm>
            <a:off x="6096001" y="0"/>
            <a:ext cx="6095999" cy="6783074"/>
          </a:xfrm>
          <a:solidFill>
            <a:schemeClr val="bg1">
              <a:lumMod val="85000"/>
            </a:schemeClr>
          </a:solidFill>
        </p:spPr>
        <p:txBody>
          <a:bodyPr tIns="91440"/>
          <a:lstStyle>
            <a:lvl1pPr algn="ctr">
              <a:defRPr sz="1400" baseline="0"/>
            </a:lvl1pPr>
          </a:lstStyle>
          <a:p>
            <a:r>
              <a:rPr lang="en-US"/>
              <a:t>Drag and drop photo here, right click send to back &gt; send to back</a:t>
            </a:r>
          </a:p>
        </p:txBody>
      </p:sp>
      <p:sp>
        <p:nvSpPr>
          <p:cNvPr id="12" name="Text Placeholder 7">
            <a:extLst>
              <a:ext uri="{FF2B5EF4-FFF2-40B4-BE49-F238E27FC236}">
                <a16:creationId xmlns:a16="http://schemas.microsoft.com/office/drawing/2014/main" id="{505EA780-F82D-AE4B-9C0E-EC602D6A63B2}"/>
              </a:ext>
            </a:extLst>
          </p:cNvPr>
          <p:cNvSpPr>
            <a:spLocks noGrp="1"/>
          </p:cNvSpPr>
          <p:nvPr>
            <p:ph type="body" sz="quarter" idx="13"/>
          </p:nvPr>
        </p:nvSpPr>
        <p:spPr>
          <a:xfrm>
            <a:off x="496889" y="978541"/>
            <a:ext cx="5102222"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7" name="Title 6">
            <a:extLst>
              <a:ext uri="{FF2B5EF4-FFF2-40B4-BE49-F238E27FC236}">
                <a16:creationId xmlns:a16="http://schemas.microsoft.com/office/drawing/2014/main" id="{37EE58B7-6F8F-0343-9B60-127434E40FA9}"/>
              </a:ext>
            </a:extLst>
          </p:cNvPr>
          <p:cNvSpPr>
            <a:spLocks noGrp="1"/>
          </p:cNvSpPr>
          <p:nvPr>
            <p:ph type="title"/>
          </p:nvPr>
        </p:nvSpPr>
        <p:spPr>
          <a:xfrm>
            <a:off x="496889" y="593726"/>
            <a:ext cx="5102222" cy="328304"/>
          </a:xfrm>
        </p:spPr>
        <p:txBody>
          <a:bodyPr/>
          <a:lstStyle/>
          <a:p>
            <a:r>
              <a:rPr lang="en-US"/>
              <a:t>Click to edit Master title style</a:t>
            </a:r>
          </a:p>
        </p:txBody>
      </p:sp>
      <p:sp>
        <p:nvSpPr>
          <p:cNvPr id="11" name="Rectangle 10">
            <a:extLst>
              <a:ext uri="{FF2B5EF4-FFF2-40B4-BE49-F238E27FC236}">
                <a16:creationId xmlns:a16="http://schemas.microsoft.com/office/drawing/2014/main" id="{110C982E-69CF-054E-9261-8907C2C4A582}"/>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8" name="Rectangle 7">
            <a:extLst>
              <a:ext uri="{FF2B5EF4-FFF2-40B4-BE49-F238E27FC236}">
                <a16:creationId xmlns:a16="http://schemas.microsoft.com/office/drawing/2014/main" id="{74FD0665-94B8-444C-9982-9216E688E35E}"/>
              </a:ext>
            </a:extLst>
          </p:cNvPr>
          <p:cNvSpPr/>
          <p:nvPr userDrawn="1"/>
        </p:nvSpPr>
        <p:spPr>
          <a:xfrm>
            <a:off x="6096000" y="2442411"/>
            <a:ext cx="6096001" cy="4340663"/>
          </a:xfrm>
          <a:prstGeom prst="rect">
            <a:avLst/>
          </a:prstGeom>
          <a:gradFill>
            <a:gsLst>
              <a:gs pos="0">
                <a:schemeClr val="tx1">
                  <a:alpha val="0"/>
                </a:schemeClr>
              </a:gs>
              <a:gs pos="99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pic>
        <p:nvPicPr>
          <p:cNvPr id="13" name="Graphic 12">
            <a:extLst>
              <a:ext uri="{FF2B5EF4-FFF2-40B4-BE49-F238E27FC236}">
                <a16:creationId xmlns:a16="http://schemas.microsoft.com/office/drawing/2014/main" id="{90B6A703-CDC7-9D42-A818-85E4AE4E776F}"/>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Tree>
    <p:extLst>
      <p:ext uri="{BB962C8B-B14F-4D97-AF65-F5344CB8AC3E}">
        <p14:creationId xmlns:p14="http://schemas.microsoft.com/office/powerpoint/2010/main" val="2077815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idebar 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A8AF48B-5F26-CD4A-B195-9B9B0CFE40F7}"/>
              </a:ext>
            </a:extLst>
          </p:cNvPr>
          <p:cNvSpPr/>
          <p:nvPr userDrawn="1"/>
        </p:nvSpPr>
        <p:spPr>
          <a:xfrm>
            <a:off x="8198069" y="-1"/>
            <a:ext cx="3993931" cy="6858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3" name="Content Placeholder 2"/>
          <p:cNvSpPr>
            <a:spLocks noGrp="1"/>
          </p:cNvSpPr>
          <p:nvPr>
            <p:ph idx="1"/>
          </p:nvPr>
        </p:nvSpPr>
        <p:spPr>
          <a:xfrm>
            <a:off x="496888" y="1600200"/>
            <a:ext cx="7085012"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7">
            <a:extLst>
              <a:ext uri="{FF2B5EF4-FFF2-40B4-BE49-F238E27FC236}">
                <a16:creationId xmlns:a16="http://schemas.microsoft.com/office/drawing/2014/main" id="{C266DFFA-7031-874E-A245-092B5C6B37FD}"/>
              </a:ext>
            </a:extLst>
          </p:cNvPr>
          <p:cNvSpPr>
            <a:spLocks noGrp="1"/>
          </p:cNvSpPr>
          <p:nvPr>
            <p:ph type="body" sz="quarter" idx="13"/>
          </p:nvPr>
        </p:nvSpPr>
        <p:spPr>
          <a:xfrm>
            <a:off x="496888" y="978541"/>
            <a:ext cx="7085012"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12" name="Text Placeholder 15">
            <a:extLst>
              <a:ext uri="{FF2B5EF4-FFF2-40B4-BE49-F238E27FC236}">
                <a16:creationId xmlns:a16="http://schemas.microsoft.com/office/drawing/2014/main" id="{27910B81-4956-E24C-A1EF-34D8C868628B}"/>
              </a:ext>
            </a:extLst>
          </p:cNvPr>
          <p:cNvSpPr>
            <a:spLocks noGrp="1"/>
          </p:cNvSpPr>
          <p:nvPr>
            <p:ph type="body" sz="quarter" idx="18"/>
          </p:nvPr>
        </p:nvSpPr>
        <p:spPr>
          <a:xfrm>
            <a:off x="8671035" y="593726"/>
            <a:ext cx="3080346" cy="4450223"/>
          </a:xfrm>
        </p:spPr>
        <p:txBody>
          <a:bodyPr anchor="t" anchorCtr="0"/>
          <a:lstStyle>
            <a:lvl1pPr>
              <a:defRPr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AD14F87F-1F74-354C-B556-FB94A31E5F83}"/>
              </a:ext>
            </a:extLst>
          </p:cNvPr>
          <p:cNvSpPr>
            <a:spLocks noGrp="1"/>
          </p:cNvSpPr>
          <p:nvPr>
            <p:ph type="title"/>
          </p:nvPr>
        </p:nvSpPr>
        <p:spPr>
          <a:xfrm>
            <a:off x="496889" y="593726"/>
            <a:ext cx="7085012" cy="328304"/>
          </a:xfrm>
        </p:spPr>
        <p:txBody>
          <a:bodyPr/>
          <a:lstStyle/>
          <a:p>
            <a:r>
              <a:rPr lang="en-US"/>
              <a:t>Click to edit Master title style</a:t>
            </a:r>
          </a:p>
        </p:txBody>
      </p:sp>
      <p:sp>
        <p:nvSpPr>
          <p:cNvPr id="7" name="Date Placeholder 6">
            <a:extLst>
              <a:ext uri="{FF2B5EF4-FFF2-40B4-BE49-F238E27FC236}">
                <a16:creationId xmlns:a16="http://schemas.microsoft.com/office/drawing/2014/main" id="{94B07DF8-C25F-6241-B452-522A6D6EFC1F}"/>
              </a:ext>
            </a:extLst>
          </p:cNvPr>
          <p:cNvSpPr>
            <a:spLocks noGrp="1"/>
          </p:cNvSpPr>
          <p:nvPr>
            <p:ph type="dt" sz="half" idx="19"/>
          </p:nvPr>
        </p:nvSpPr>
        <p:spPr/>
        <p:txBody>
          <a:bodyPr/>
          <a:lstStyle/>
          <a:p>
            <a:fld id="{CB4D3DA0-60AA-4DD2-8996-532EFCC76D9C}" type="datetime1">
              <a:rPr lang="en-US" smtClean="0"/>
              <a:t>4/28/2022</a:t>
            </a:fld>
            <a:endParaRPr lang="en-US"/>
          </a:p>
        </p:txBody>
      </p:sp>
      <p:sp>
        <p:nvSpPr>
          <p:cNvPr id="8" name="Footer Placeholder 7">
            <a:extLst>
              <a:ext uri="{FF2B5EF4-FFF2-40B4-BE49-F238E27FC236}">
                <a16:creationId xmlns:a16="http://schemas.microsoft.com/office/drawing/2014/main" id="{6914556D-2B35-FE4B-A18C-DFBBD85358AF}"/>
              </a:ext>
            </a:extLst>
          </p:cNvPr>
          <p:cNvSpPr>
            <a:spLocks noGrp="1"/>
          </p:cNvSpPr>
          <p:nvPr>
            <p:ph type="ftr" sz="quarter" idx="20"/>
          </p:nvPr>
        </p:nvSpPr>
        <p:spPr/>
        <p:txBody>
          <a:bodyPr/>
          <a:lstStyle/>
          <a:p>
            <a:r>
              <a:rPr lang="en-US"/>
              <a:t>3Cloud Proprietary and Confidential</a:t>
            </a:r>
            <a:endParaRPr lang="en-US" sz="800"/>
          </a:p>
        </p:txBody>
      </p:sp>
      <p:sp>
        <p:nvSpPr>
          <p:cNvPr id="9" name="Slide Number Placeholder 8">
            <a:extLst>
              <a:ext uri="{FF2B5EF4-FFF2-40B4-BE49-F238E27FC236}">
                <a16:creationId xmlns:a16="http://schemas.microsoft.com/office/drawing/2014/main" id="{64B3069D-0EA5-4242-B9FC-EE61B959BF8D}"/>
              </a:ext>
            </a:extLst>
          </p:cNvPr>
          <p:cNvSpPr>
            <a:spLocks noGrp="1"/>
          </p:cNvSpPr>
          <p:nvPr>
            <p:ph type="sldNum" sz="quarter" idx="21"/>
          </p:nvPr>
        </p:nvSpPr>
        <p:spPr/>
        <p:txBody>
          <a:bodyPr/>
          <a:lstStyle/>
          <a:p>
            <a:fld id="{A82C3BC0-3EBF-3C4C-A3D8-795624EBC6AA}" type="slidenum">
              <a:rPr lang="en-US" smtClean="0"/>
              <a:pPr/>
              <a:t>‹#›</a:t>
            </a:fld>
            <a:endParaRPr lang="en-US"/>
          </a:p>
        </p:txBody>
      </p:sp>
      <p:pic>
        <p:nvPicPr>
          <p:cNvPr id="18" name="Graphic 17">
            <a:extLst>
              <a:ext uri="{FF2B5EF4-FFF2-40B4-BE49-F238E27FC236}">
                <a16:creationId xmlns:a16="http://schemas.microsoft.com/office/drawing/2014/main" id="{9E4C22AC-821C-0C4F-B446-23A03385DF8F}"/>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19" cy="517386"/>
          </a:xfrm>
          <a:prstGeom prst="rect">
            <a:avLst/>
          </a:prstGeom>
        </p:spPr>
      </p:pic>
    </p:spTree>
    <p:extLst>
      <p:ext uri="{BB962C8B-B14F-4D97-AF65-F5344CB8AC3E}">
        <p14:creationId xmlns:p14="http://schemas.microsoft.com/office/powerpoint/2010/main" val="1337719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ide bar Light Blu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A8AF48B-5F26-CD4A-B195-9B9B0CFE40F7}"/>
              </a:ext>
            </a:extLst>
          </p:cNvPr>
          <p:cNvSpPr/>
          <p:nvPr userDrawn="1"/>
        </p:nvSpPr>
        <p:spPr>
          <a:xfrm>
            <a:off x="8198069" y="-1"/>
            <a:ext cx="3993931" cy="6858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3" name="Content Placeholder 2"/>
          <p:cNvSpPr>
            <a:spLocks noGrp="1"/>
          </p:cNvSpPr>
          <p:nvPr>
            <p:ph idx="1"/>
          </p:nvPr>
        </p:nvSpPr>
        <p:spPr>
          <a:xfrm>
            <a:off x="496888" y="1600200"/>
            <a:ext cx="7085012"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7">
            <a:extLst>
              <a:ext uri="{FF2B5EF4-FFF2-40B4-BE49-F238E27FC236}">
                <a16:creationId xmlns:a16="http://schemas.microsoft.com/office/drawing/2014/main" id="{C266DFFA-7031-874E-A245-092B5C6B37FD}"/>
              </a:ext>
            </a:extLst>
          </p:cNvPr>
          <p:cNvSpPr>
            <a:spLocks noGrp="1"/>
          </p:cNvSpPr>
          <p:nvPr>
            <p:ph type="body" sz="quarter" idx="13"/>
          </p:nvPr>
        </p:nvSpPr>
        <p:spPr>
          <a:xfrm>
            <a:off x="496888" y="978541"/>
            <a:ext cx="7085012"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12" name="Text Placeholder 15">
            <a:extLst>
              <a:ext uri="{FF2B5EF4-FFF2-40B4-BE49-F238E27FC236}">
                <a16:creationId xmlns:a16="http://schemas.microsoft.com/office/drawing/2014/main" id="{27910B81-4956-E24C-A1EF-34D8C868628B}"/>
              </a:ext>
            </a:extLst>
          </p:cNvPr>
          <p:cNvSpPr>
            <a:spLocks noGrp="1"/>
          </p:cNvSpPr>
          <p:nvPr>
            <p:ph type="body" sz="quarter" idx="18"/>
          </p:nvPr>
        </p:nvSpPr>
        <p:spPr>
          <a:xfrm>
            <a:off x="8671035" y="593726"/>
            <a:ext cx="3080346" cy="4450223"/>
          </a:xfrm>
        </p:spPr>
        <p:txBody>
          <a:bodyPr anchor="t" anchorCtr="0"/>
          <a:lstStyle>
            <a:lvl1pPr>
              <a:defRPr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E1D0D36E-D147-1342-BC5D-FA7400871F4B}"/>
              </a:ext>
            </a:extLst>
          </p:cNvPr>
          <p:cNvSpPr>
            <a:spLocks noGrp="1"/>
          </p:cNvSpPr>
          <p:nvPr>
            <p:ph type="title"/>
          </p:nvPr>
        </p:nvSpPr>
        <p:spPr>
          <a:xfrm>
            <a:off x="496888" y="593726"/>
            <a:ext cx="7085012" cy="328304"/>
          </a:xfrm>
        </p:spPr>
        <p:txBody>
          <a:bodyPr/>
          <a:lstStyle/>
          <a:p>
            <a:r>
              <a:rPr lang="en-US"/>
              <a:t>Click to edit Master title style</a:t>
            </a:r>
          </a:p>
        </p:txBody>
      </p:sp>
      <p:sp>
        <p:nvSpPr>
          <p:cNvPr id="7" name="Date Placeholder 6">
            <a:extLst>
              <a:ext uri="{FF2B5EF4-FFF2-40B4-BE49-F238E27FC236}">
                <a16:creationId xmlns:a16="http://schemas.microsoft.com/office/drawing/2014/main" id="{9BB21589-E09E-A54F-A45D-8B0F3213D4C0}"/>
              </a:ext>
            </a:extLst>
          </p:cNvPr>
          <p:cNvSpPr>
            <a:spLocks noGrp="1"/>
          </p:cNvSpPr>
          <p:nvPr>
            <p:ph type="dt" sz="half" idx="19"/>
          </p:nvPr>
        </p:nvSpPr>
        <p:spPr/>
        <p:txBody>
          <a:bodyPr/>
          <a:lstStyle/>
          <a:p>
            <a:fld id="{38E1F8A5-7869-45F6-83DF-FB034E8570A2}" type="datetime1">
              <a:rPr lang="en-US" smtClean="0"/>
              <a:t>4/28/2022</a:t>
            </a:fld>
            <a:endParaRPr lang="en-US"/>
          </a:p>
        </p:txBody>
      </p:sp>
      <p:sp>
        <p:nvSpPr>
          <p:cNvPr id="8" name="Footer Placeholder 7">
            <a:extLst>
              <a:ext uri="{FF2B5EF4-FFF2-40B4-BE49-F238E27FC236}">
                <a16:creationId xmlns:a16="http://schemas.microsoft.com/office/drawing/2014/main" id="{BB8C299E-AA5F-D540-9F39-68EA51439401}"/>
              </a:ext>
            </a:extLst>
          </p:cNvPr>
          <p:cNvSpPr>
            <a:spLocks noGrp="1"/>
          </p:cNvSpPr>
          <p:nvPr>
            <p:ph type="ftr" sz="quarter" idx="20"/>
          </p:nvPr>
        </p:nvSpPr>
        <p:spPr/>
        <p:txBody>
          <a:bodyPr/>
          <a:lstStyle/>
          <a:p>
            <a:r>
              <a:rPr lang="en-US"/>
              <a:t>3Cloud Proprietary and Confidential</a:t>
            </a:r>
            <a:endParaRPr lang="en-US" sz="800"/>
          </a:p>
        </p:txBody>
      </p:sp>
      <p:sp>
        <p:nvSpPr>
          <p:cNvPr id="9" name="Slide Number Placeholder 8">
            <a:extLst>
              <a:ext uri="{FF2B5EF4-FFF2-40B4-BE49-F238E27FC236}">
                <a16:creationId xmlns:a16="http://schemas.microsoft.com/office/drawing/2014/main" id="{85FCDB8E-E172-8A44-9FC4-5D498D2397C5}"/>
              </a:ext>
            </a:extLst>
          </p:cNvPr>
          <p:cNvSpPr>
            <a:spLocks noGrp="1"/>
          </p:cNvSpPr>
          <p:nvPr>
            <p:ph type="sldNum" sz="quarter" idx="21"/>
          </p:nvPr>
        </p:nvSpPr>
        <p:spPr/>
        <p:txBody>
          <a:bodyPr/>
          <a:lstStyle/>
          <a:p>
            <a:fld id="{A82C3BC0-3EBF-3C4C-A3D8-795624EBC6AA}" type="slidenum">
              <a:rPr lang="en-US" smtClean="0"/>
              <a:pPr/>
              <a:t>‹#›</a:t>
            </a:fld>
            <a:endParaRPr lang="en-US"/>
          </a:p>
        </p:txBody>
      </p:sp>
      <p:pic>
        <p:nvPicPr>
          <p:cNvPr id="14" name="Graphic 13">
            <a:extLst>
              <a:ext uri="{FF2B5EF4-FFF2-40B4-BE49-F238E27FC236}">
                <a16:creationId xmlns:a16="http://schemas.microsoft.com/office/drawing/2014/main" id="{5CA9EC0B-1152-3841-A2BE-308818441D5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Tree>
    <p:extLst>
      <p:ext uri="{BB962C8B-B14F-4D97-AF65-F5344CB8AC3E}">
        <p14:creationId xmlns:p14="http://schemas.microsoft.com/office/powerpoint/2010/main" val="313758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idebar gra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A8AF48B-5F26-CD4A-B195-9B9B0CFE40F7}"/>
              </a:ext>
            </a:extLst>
          </p:cNvPr>
          <p:cNvSpPr/>
          <p:nvPr userDrawn="1"/>
        </p:nvSpPr>
        <p:spPr>
          <a:xfrm>
            <a:off x="8198069" y="0"/>
            <a:ext cx="3993931" cy="685799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algn="ctr">
              <a:spcBef>
                <a:spcPts val="900"/>
              </a:spcBef>
            </a:pPr>
            <a:endParaRPr lang="en-US" sz="2000" b="0" i="0">
              <a:latin typeface="Arial" panose="020B0604020202020204" pitchFamily="34" charset="0"/>
            </a:endParaRPr>
          </a:p>
        </p:txBody>
      </p:sp>
      <p:sp>
        <p:nvSpPr>
          <p:cNvPr id="3" name="Content Placeholder 2"/>
          <p:cNvSpPr>
            <a:spLocks noGrp="1"/>
          </p:cNvSpPr>
          <p:nvPr>
            <p:ph idx="1"/>
          </p:nvPr>
        </p:nvSpPr>
        <p:spPr>
          <a:xfrm>
            <a:off x="496888" y="1600200"/>
            <a:ext cx="7085012"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7">
            <a:extLst>
              <a:ext uri="{FF2B5EF4-FFF2-40B4-BE49-F238E27FC236}">
                <a16:creationId xmlns:a16="http://schemas.microsoft.com/office/drawing/2014/main" id="{C266DFFA-7031-874E-A245-092B5C6B37FD}"/>
              </a:ext>
            </a:extLst>
          </p:cNvPr>
          <p:cNvSpPr>
            <a:spLocks noGrp="1"/>
          </p:cNvSpPr>
          <p:nvPr>
            <p:ph type="body" sz="quarter" idx="13"/>
          </p:nvPr>
        </p:nvSpPr>
        <p:spPr>
          <a:xfrm>
            <a:off x="496888" y="978541"/>
            <a:ext cx="7085012" cy="327025"/>
          </a:xfrm>
        </p:spPr>
        <p:txBody>
          <a:bodyPr vert="horz" lIns="0" tIns="0" rIns="0" bIns="0" rtlCol="0">
            <a:noAutofit/>
          </a:bodyPr>
          <a:lstStyle>
            <a:lvl1pPr marL="0" indent="0">
              <a:buNone/>
              <a:defRPr lang="en-US" sz="1400" b="0" i="0" kern="1200" cap="all" spc="150" baseline="0" dirty="0">
                <a:solidFill>
                  <a:schemeClr val="tx2"/>
                </a:solidFill>
                <a:latin typeface="Arial" panose="020B0604020202020204" pitchFamily="34" charset="0"/>
                <a:ea typeface="+mn-ea"/>
                <a:cs typeface="+mn-cs"/>
              </a:defRPr>
            </a:lvl1pPr>
          </a:lstStyle>
          <a:p>
            <a:pPr marL="228600" lvl="0" indent="-228600" algn="l" defTabSz="914400" rtl="0" eaLnBrk="1" latinLnBrk="0" hangingPunct="1">
              <a:lnSpc>
                <a:spcPct val="100000"/>
              </a:lnSpc>
              <a:spcBef>
                <a:spcPts val="2400"/>
              </a:spcBef>
            </a:pPr>
            <a:r>
              <a:rPr lang="en-US"/>
              <a:t>Click to edit Master text styles</a:t>
            </a:r>
          </a:p>
        </p:txBody>
      </p:sp>
      <p:sp>
        <p:nvSpPr>
          <p:cNvPr id="12" name="Text Placeholder 15">
            <a:extLst>
              <a:ext uri="{FF2B5EF4-FFF2-40B4-BE49-F238E27FC236}">
                <a16:creationId xmlns:a16="http://schemas.microsoft.com/office/drawing/2014/main" id="{27910B81-4956-E24C-A1EF-34D8C868628B}"/>
              </a:ext>
            </a:extLst>
          </p:cNvPr>
          <p:cNvSpPr>
            <a:spLocks noGrp="1"/>
          </p:cNvSpPr>
          <p:nvPr>
            <p:ph type="body" sz="quarter" idx="18"/>
          </p:nvPr>
        </p:nvSpPr>
        <p:spPr>
          <a:xfrm>
            <a:off x="8671035" y="593726"/>
            <a:ext cx="3080346" cy="4450223"/>
          </a:xfrm>
        </p:spPr>
        <p:txBody>
          <a:bodyPr anchor="t" anchorCtr="0"/>
          <a:lstStyle>
            <a:lvl1pPr>
              <a:defRPr b="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49278C42-2B46-D04B-8696-738E9C7F1D6F}"/>
              </a:ext>
            </a:extLst>
          </p:cNvPr>
          <p:cNvSpPr>
            <a:spLocks noGrp="1"/>
          </p:cNvSpPr>
          <p:nvPr>
            <p:ph type="title"/>
          </p:nvPr>
        </p:nvSpPr>
        <p:spPr>
          <a:xfrm>
            <a:off x="496888" y="593726"/>
            <a:ext cx="7085012" cy="328304"/>
          </a:xfrm>
        </p:spPr>
        <p:txBody>
          <a:bodyPr/>
          <a:lstStyle/>
          <a:p>
            <a:r>
              <a:rPr lang="en-US"/>
              <a:t>Click to edit Master title style</a:t>
            </a:r>
          </a:p>
        </p:txBody>
      </p:sp>
      <p:pic>
        <p:nvPicPr>
          <p:cNvPr id="13" name="Graphic 12">
            <a:extLst>
              <a:ext uri="{FF2B5EF4-FFF2-40B4-BE49-F238E27FC236}">
                <a16:creationId xmlns:a16="http://schemas.microsoft.com/office/drawing/2014/main" id="{D67FAEB6-401D-A642-9ED3-AFBBEDFFD47D}"/>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19" cy="517386"/>
          </a:xfrm>
          <a:prstGeom prst="rect">
            <a:avLst/>
          </a:prstGeom>
        </p:spPr>
      </p:pic>
      <p:sp>
        <p:nvSpPr>
          <p:cNvPr id="7" name="Date Placeholder 6">
            <a:extLst>
              <a:ext uri="{FF2B5EF4-FFF2-40B4-BE49-F238E27FC236}">
                <a16:creationId xmlns:a16="http://schemas.microsoft.com/office/drawing/2014/main" id="{E3A50CCF-D5C4-1648-9177-32687F75B876}"/>
              </a:ext>
            </a:extLst>
          </p:cNvPr>
          <p:cNvSpPr>
            <a:spLocks noGrp="1"/>
          </p:cNvSpPr>
          <p:nvPr>
            <p:ph type="dt" sz="half" idx="19"/>
          </p:nvPr>
        </p:nvSpPr>
        <p:spPr/>
        <p:txBody>
          <a:bodyPr/>
          <a:lstStyle/>
          <a:p>
            <a:fld id="{2C53AF19-D49A-4BD4-A52E-17F1A84080D5}" type="datetime1">
              <a:rPr lang="en-US" smtClean="0"/>
              <a:t>4/28/2022</a:t>
            </a:fld>
            <a:endParaRPr lang="en-US"/>
          </a:p>
        </p:txBody>
      </p:sp>
      <p:sp>
        <p:nvSpPr>
          <p:cNvPr id="8" name="Footer Placeholder 7">
            <a:extLst>
              <a:ext uri="{FF2B5EF4-FFF2-40B4-BE49-F238E27FC236}">
                <a16:creationId xmlns:a16="http://schemas.microsoft.com/office/drawing/2014/main" id="{3F8BD431-6774-224F-B623-A370C072B149}"/>
              </a:ext>
            </a:extLst>
          </p:cNvPr>
          <p:cNvSpPr>
            <a:spLocks noGrp="1"/>
          </p:cNvSpPr>
          <p:nvPr>
            <p:ph type="ftr" sz="quarter" idx="20"/>
          </p:nvPr>
        </p:nvSpPr>
        <p:spPr/>
        <p:txBody>
          <a:bodyPr/>
          <a:lstStyle/>
          <a:p>
            <a:r>
              <a:rPr lang="en-US"/>
              <a:t>3Cloud Proprietary and Confidential</a:t>
            </a:r>
            <a:endParaRPr lang="en-US" sz="800"/>
          </a:p>
        </p:txBody>
      </p:sp>
      <p:sp>
        <p:nvSpPr>
          <p:cNvPr id="9" name="Slide Number Placeholder 8">
            <a:extLst>
              <a:ext uri="{FF2B5EF4-FFF2-40B4-BE49-F238E27FC236}">
                <a16:creationId xmlns:a16="http://schemas.microsoft.com/office/drawing/2014/main" id="{C9357CAB-4576-7B47-BB1E-65EA7992F499}"/>
              </a:ext>
            </a:extLst>
          </p:cNvPr>
          <p:cNvSpPr>
            <a:spLocks noGrp="1"/>
          </p:cNvSpPr>
          <p:nvPr>
            <p:ph type="sldNum" sz="quarter" idx="21"/>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3897218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hart + Text">
    <p:spTree>
      <p:nvGrpSpPr>
        <p:cNvPr id="1" name=""/>
        <p:cNvGrpSpPr/>
        <p:nvPr/>
      </p:nvGrpSpPr>
      <p:grpSpPr>
        <a:xfrm>
          <a:off x="0" y="0"/>
          <a:ext cx="0" cy="0"/>
          <a:chOff x="0" y="0"/>
          <a:chExt cx="0" cy="0"/>
        </a:xfrm>
      </p:grpSpPr>
      <p:sp>
        <p:nvSpPr>
          <p:cNvPr id="14" name="Chart Placeholder 13"/>
          <p:cNvSpPr>
            <a:spLocks noGrp="1"/>
          </p:cNvSpPr>
          <p:nvPr>
            <p:ph type="chart" sz="quarter" idx="13" hasCustomPrompt="1"/>
          </p:nvPr>
        </p:nvSpPr>
        <p:spPr>
          <a:xfrm>
            <a:off x="6765925" y="1063625"/>
            <a:ext cx="4984750" cy="4564291"/>
          </a:xfrm>
          <a:solidFill>
            <a:schemeClr val="bg1">
              <a:lumMod val="85000"/>
            </a:schemeClr>
          </a:solidFill>
        </p:spPr>
        <p:txBody>
          <a:bodyPr/>
          <a:lstStyle>
            <a:lvl1pPr algn="ctr">
              <a:defRPr/>
            </a:lvl1pPr>
          </a:lstStyle>
          <a:p>
            <a:r>
              <a:rPr lang="en-US"/>
              <a:t>click icon to add chart</a:t>
            </a:r>
          </a:p>
        </p:txBody>
      </p:sp>
      <p:sp>
        <p:nvSpPr>
          <p:cNvPr id="3" name="Content Placeholder 2"/>
          <p:cNvSpPr>
            <a:spLocks noGrp="1"/>
          </p:cNvSpPr>
          <p:nvPr>
            <p:ph idx="1"/>
          </p:nvPr>
        </p:nvSpPr>
        <p:spPr>
          <a:xfrm>
            <a:off x="496888" y="1600200"/>
            <a:ext cx="5207225" cy="4343400"/>
          </a:xfrm>
        </p:spPr>
        <p:txBody>
          <a:bodyPr/>
          <a:lstStyle>
            <a:lvl1pPr>
              <a:defRPr b="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6098983" y="400240"/>
            <a:ext cx="0" cy="5227676"/>
          </a:xfrm>
          <a:prstGeom prst="line">
            <a:avLst/>
          </a:prstGeom>
          <a:ln w="9525">
            <a:solidFill>
              <a:schemeClr val="tx1">
                <a:alpha val="21000"/>
              </a:schemeClr>
            </a:solidFill>
          </a:ln>
          <a:effectLst/>
        </p:spPr>
        <p:style>
          <a:lnRef idx="2">
            <a:schemeClr val="accent1"/>
          </a:lnRef>
          <a:fillRef idx="0">
            <a:schemeClr val="accent1"/>
          </a:fillRef>
          <a:effectRef idx="1">
            <a:schemeClr val="accent1"/>
          </a:effectRef>
          <a:fontRef idx="minor">
            <a:schemeClr val="tx1"/>
          </a:fontRef>
        </p:style>
      </p:cxnSp>
      <p:sp>
        <p:nvSpPr>
          <p:cNvPr id="4" name="Title 3">
            <a:extLst>
              <a:ext uri="{FF2B5EF4-FFF2-40B4-BE49-F238E27FC236}">
                <a16:creationId xmlns:a16="http://schemas.microsoft.com/office/drawing/2014/main" id="{0A6213E8-F9E3-EB4C-8A46-8973D3F85B36}"/>
              </a:ext>
            </a:extLst>
          </p:cNvPr>
          <p:cNvSpPr>
            <a:spLocks noGrp="1"/>
          </p:cNvSpPr>
          <p:nvPr>
            <p:ph type="title"/>
          </p:nvPr>
        </p:nvSpPr>
        <p:spPr>
          <a:xfrm>
            <a:off x="496889" y="593726"/>
            <a:ext cx="5207224" cy="328304"/>
          </a:xfrm>
        </p:spPr>
        <p:txBody>
          <a:bodyPr anchor="t" anchorCtr="0"/>
          <a:lstStyle/>
          <a:p>
            <a:r>
              <a:rPr lang="en-US"/>
              <a:t>Click to edit Master title style</a:t>
            </a:r>
          </a:p>
        </p:txBody>
      </p:sp>
      <p:pic>
        <p:nvPicPr>
          <p:cNvPr id="6" name="Graphic 5">
            <a:extLst>
              <a:ext uri="{FF2B5EF4-FFF2-40B4-BE49-F238E27FC236}">
                <a16:creationId xmlns:a16="http://schemas.microsoft.com/office/drawing/2014/main" id="{613F3BCD-FBE8-A447-B913-0E3F9458EE4D}"/>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
        <p:nvSpPr>
          <p:cNvPr id="7" name="Rectangle 6">
            <a:extLst>
              <a:ext uri="{FF2B5EF4-FFF2-40B4-BE49-F238E27FC236}">
                <a16:creationId xmlns:a16="http://schemas.microsoft.com/office/drawing/2014/main" id="{DD109112-3E31-6F40-92AE-B1FCBF2D69C2}"/>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Tree>
    <p:extLst>
      <p:ext uri="{BB962C8B-B14F-4D97-AF65-F5344CB8AC3E}">
        <p14:creationId xmlns:p14="http://schemas.microsoft.com/office/powerpoint/2010/main" val="998317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A9DDA-A0EA-3745-A043-A5ACC86DCD1E}"/>
              </a:ext>
            </a:extLst>
          </p:cNvPr>
          <p:cNvSpPr>
            <a:spLocks noGrp="1"/>
          </p:cNvSpPr>
          <p:nvPr>
            <p:ph type="title"/>
          </p:nvPr>
        </p:nvSpPr>
        <p:spPr/>
        <p:txBody>
          <a:bodyPr/>
          <a:lstStyle/>
          <a:p>
            <a:r>
              <a:rPr lang="en-US"/>
              <a:t>Click to edit Master title style</a:t>
            </a:r>
          </a:p>
        </p:txBody>
      </p:sp>
      <p:sp>
        <p:nvSpPr>
          <p:cNvPr id="8" name="Rectangle 7">
            <a:extLst>
              <a:ext uri="{FF2B5EF4-FFF2-40B4-BE49-F238E27FC236}">
                <a16:creationId xmlns:a16="http://schemas.microsoft.com/office/drawing/2014/main" id="{0CBBC274-5913-A54C-BE19-7134A1F31A7C}"/>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pic>
        <p:nvPicPr>
          <p:cNvPr id="9" name="Graphic 8">
            <a:extLst>
              <a:ext uri="{FF2B5EF4-FFF2-40B4-BE49-F238E27FC236}">
                <a16:creationId xmlns:a16="http://schemas.microsoft.com/office/drawing/2014/main" id="{B717E4DE-A0DC-5347-96E8-BEC14BC50B69}"/>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
        <p:nvSpPr>
          <p:cNvPr id="4" name="Date Placeholder 3">
            <a:extLst>
              <a:ext uri="{FF2B5EF4-FFF2-40B4-BE49-F238E27FC236}">
                <a16:creationId xmlns:a16="http://schemas.microsoft.com/office/drawing/2014/main" id="{360FDC95-CD46-2848-B344-B5A689323CDB}"/>
              </a:ext>
            </a:extLst>
          </p:cNvPr>
          <p:cNvSpPr>
            <a:spLocks noGrp="1"/>
          </p:cNvSpPr>
          <p:nvPr>
            <p:ph type="dt" sz="half" idx="10"/>
          </p:nvPr>
        </p:nvSpPr>
        <p:spPr/>
        <p:txBody>
          <a:bodyPr/>
          <a:lstStyle/>
          <a:p>
            <a:fld id="{987EFEB1-4B99-4821-88A2-A7E6ADDA807B}" type="datetime1">
              <a:rPr lang="en-US" smtClean="0"/>
              <a:t>4/28/2022</a:t>
            </a:fld>
            <a:endParaRPr lang="en-US"/>
          </a:p>
        </p:txBody>
      </p:sp>
      <p:sp>
        <p:nvSpPr>
          <p:cNvPr id="5" name="Footer Placeholder 4">
            <a:extLst>
              <a:ext uri="{FF2B5EF4-FFF2-40B4-BE49-F238E27FC236}">
                <a16:creationId xmlns:a16="http://schemas.microsoft.com/office/drawing/2014/main" id="{79530E55-D68C-0A4B-B3A8-B8B861607310}"/>
              </a:ext>
            </a:extLst>
          </p:cNvPr>
          <p:cNvSpPr>
            <a:spLocks noGrp="1"/>
          </p:cNvSpPr>
          <p:nvPr>
            <p:ph type="ftr" sz="quarter" idx="11"/>
          </p:nvPr>
        </p:nvSpPr>
        <p:spPr/>
        <p:txBody>
          <a:bodyPr/>
          <a:lstStyle/>
          <a:p>
            <a:r>
              <a:rPr lang="en-US"/>
              <a:t>3Cloud Proprietary and Confidential</a:t>
            </a:r>
            <a:endParaRPr lang="en-US" sz="800"/>
          </a:p>
        </p:txBody>
      </p:sp>
      <p:sp>
        <p:nvSpPr>
          <p:cNvPr id="11" name="Slide Number Placeholder 10">
            <a:extLst>
              <a:ext uri="{FF2B5EF4-FFF2-40B4-BE49-F238E27FC236}">
                <a16:creationId xmlns:a16="http://schemas.microsoft.com/office/drawing/2014/main" id="{6A5D650D-0716-6D4C-94E7-6061CE7C7292}"/>
              </a:ext>
            </a:extLst>
          </p:cNvPr>
          <p:cNvSpPr>
            <a:spLocks noGrp="1"/>
          </p:cNvSpPr>
          <p:nvPr>
            <p:ph type="sldNum" sz="quarter" idx="12"/>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199164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F95B8CF-7AFA-6C46-B1D8-CA1941151BB8}"/>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pic>
        <p:nvPicPr>
          <p:cNvPr id="7" name="Graphic 6">
            <a:extLst>
              <a:ext uri="{FF2B5EF4-FFF2-40B4-BE49-F238E27FC236}">
                <a16:creationId xmlns:a16="http://schemas.microsoft.com/office/drawing/2014/main" id="{70DD9639-4ADC-5147-A897-CF72B7361B3B}"/>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0963592" y="6046731"/>
            <a:ext cx="731520" cy="517386"/>
          </a:xfrm>
          <a:prstGeom prst="rect">
            <a:avLst/>
          </a:prstGeom>
        </p:spPr>
      </p:pic>
      <p:sp>
        <p:nvSpPr>
          <p:cNvPr id="5" name="Date Placeholder 4">
            <a:extLst>
              <a:ext uri="{FF2B5EF4-FFF2-40B4-BE49-F238E27FC236}">
                <a16:creationId xmlns:a16="http://schemas.microsoft.com/office/drawing/2014/main" id="{6024838D-4156-434D-8254-4593E3176B9F}"/>
              </a:ext>
            </a:extLst>
          </p:cNvPr>
          <p:cNvSpPr>
            <a:spLocks noGrp="1"/>
          </p:cNvSpPr>
          <p:nvPr>
            <p:ph type="dt" sz="half" idx="10"/>
          </p:nvPr>
        </p:nvSpPr>
        <p:spPr/>
        <p:txBody>
          <a:bodyPr/>
          <a:lstStyle/>
          <a:p>
            <a:fld id="{89868C1D-ABA3-41D9-9F36-D4D903B03E91}" type="datetime1">
              <a:rPr lang="en-US" smtClean="0"/>
              <a:t>4/28/2022</a:t>
            </a:fld>
            <a:endParaRPr lang="en-US"/>
          </a:p>
        </p:txBody>
      </p:sp>
      <p:sp>
        <p:nvSpPr>
          <p:cNvPr id="9" name="Footer Placeholder 8">
            <a:extLst>
              <a:ext uri="{FF2B5EF4-FFF2-40B4-BE49-F238E27FC236}">
                <a16:creationId xmlns:a16="http://schemas.microsoft.com/office/drawing/2014/main" id="{58E58206-7480-AE44-8790-2EF254C54EFF}"/>
              </a:ext>
            </a:extLst>
          </p:cNvPr>
          <p:cNvSpPr>
            <a:spLocks noGrp="1"/>
          </p:cNvSpPr>
          <p:nvPr>
            <p:ph type="ftr" sz="quarter" idx="11"/>
          </p:nvPr>
        </p:nvSpPr>
        <p:spPr/>
        <p:txBody>
          <a:bodyPr/>
          <a:lstStyle/>
          <a:p>
            <a:r>
              <a:rPr lang="en-US"/>
              <a:t>3Cloud Proprietary and Confidential</a:t>
            </a:r>
            <a:endParaRPr lang="en-US" sz="800"/>
          </a:p>
        </p:txBody>
      </p:sp>
      <p:sp>
        <p:nvSpPr>
          <p:cNvPr id="10" name="Slide Number Placeholder 9">
            <a:extLst>
              <a:ext uri="{FF2B5EF4-FFF2-40B4-BE49-F238E27FC236}">
                <a16:creationId xmlns:a16="http://schemas.microsoft.com/office/drawing/2014/main" id="{22572126-D799-054A-97DA-394F8E3CB68B}"/>
              </a:ext>
            </a:extLst>
          </p:cNvPr>
          <p:cNvSpPr>
            <a:spLocks noGrp="1"/>
          </p:cNvSpPr>
          <p:nvPr>
            <p:ph type="sldNum" sz="quarter" idx="12"/>
          </p:nvPr>
        </p:nvSpPr>
        <p:spPr/>
        <p:txBody>
          <a:bodyPr/>
          <a:lstStyle/>
          <a:p>
            <a:fld id="{A82C3BC0-3EBF-3C4C-A3D8-795624EBC6AA}" type="slidenum">
              <a:rPr lang="en-US" smtClean="0"/>
              <a:pPr/>
              <a:t>‹#›</a:t>
            </a:fld>
            <a:endParaRPr lang="en-US"/>
          </a:p>
        </p:txBody>
      </p:sp>
    </p:spTree>
    <p:extLst>
      <p:ext uri="{BB962C8B-B14F-4D97-AF65-F5344CB8AC3E}">
        <p14:creationId xmlns:p14="http://schemas.microsoft.com/office/powerpoint/2010/main" val="484838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4">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FFF208D-A43D-1F4E-9728-0202FA44942A}"/>
              </a:ext>
            </a:extLst>
          </p:cNvPr>
          <p:cNvPicPr>
            <a:picLocks noChangeAspect="1"/>
          </p:cNvPicPr>
          <p:nvPr userDrawn="1"/>
        </p:nvPicPr>
        <p:blipFill rotWithShape="1">
          <a:blip r:embed="rId2" cstate="screen">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a:ext>
            </a:extLst>
          </a:blip>
          <a:srcRect/>
          <a:stretch/>
        </p:blipFill>
        <p:spPr>
          <a:xfrm>
            <a:off x="0" y="0"/>
            <a:ext cx="12191999" cy="6858000"/>
          </a:xfrm>
          <a:prstGeom prst="rect">
            <a:avLst/>
          </a:prstGeom>
        </p:spPr>
      </p:pic>
      <p:grpSp>
        <p:nvGrpSpPr>
          <p:cNvPr id="10" name="Group 9">
            <a:extLst>
              <a:ext uri="{FF2B5EF4-FFF2-40B4-BE49-F238E27FC236}">
                <a16:creationId xmlns:a16="http://schemas.microsoft.com/office/drawing/2014/main" id="{3CA7AC33-8EC5-D94F-BB7C-6851C9DC9A7D}"/>
              </a:ext>
            </a:extLst>
          </p:cNvPr>
          <p:cNvGrpSpPr/>
          <p:nvPr userDrawn="1"/>
        </p:nvGrpSpPr>
        <p:grpSpPr>
          <a:xfrm>
            <a:off x="0" y="1"/>
            <a:ext cx="12192000" cy="6858000"/>
            <a:chOff x="1" y="1"/>
            <a:chExt cx="12192000" cy="6858000"/>
          </a:xfrm>
        </p:grpSpPr>
        <p:sp>
          <p:nvSpPr>
            <p:cNvPr id="14" name="Rectangle 13">
              <a:extLst>
                <a:ext uri="{FF2B5EF4-FFF2-40B4-BE49-F238E27FC236}">
                  <a16:creationId xmlns:a16="http://schemas.microsoft.com/office/drawing/2014/main" id="{2CFC078C-B751-9349-A024-AD32AC9B99F9}"/>
                </a:ext>
              </a:extLst>
            </p:cNvPr>
            <p:cNvSpPr/>
            <p:nvPr userDrawn="1"/>
          </p:nvSpPr>
          <p:spPr>
            <a:xfrm>
              <a:off x="1" y="1"/>
              <a:ext cx="12192000" cy="6858000"/>
            </a:xfrm>
            <a:prstGeom prst="rect">
              <a:avLst/>
            </a:prstGeom>
            <a:solidFill>
              <a:schemeClr val="accent1">
                <a:alpha val="564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FEE4ECE3-E70C-9D4F-A438-89A8505C2F35}"/>
                </a:ext>
              </a:extLst>
            </p:cNvPr>
            <p:cNvSpPr/>
            <p:nvPr userDrawn="1"/>
          </p:nvSpPr>
          <p:spPr>
            <a:xfrm>
              <a:off x="1" y="1"/>
              <a:ext cx="12192000" cy="6858000"/>
            </a:xfrm>
            <a:prstGeom prst="rect">
              <a:avLst/>
            </a:prstGeom>
            <a:solidFill>
              <a:schemeClr val="tx1">
                <a:alpha val="567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grpSp>
      <p:sp>
        <p:nvSpPr>
          <p:cNvPr id="13" name="Title 1">
            <a:extLst>
              <a:ext uri="{FF2B5EF4-FFF2-40B4-BE49-F238E27FC236}">
                <a16:creationId xmlns:a16="http://schemas.microsoft.com/office/drawing/2014/main" id="{330FFD5E-9992-1943-8097-8F9B2A7091FD}"/>
              </a:ext>
            </a:extLst>
          </p:cNvPr>
          <p:cNvSpPr>
            <a:spLocks noGrp="1"/>
          </p:cNvSpPr>
          <p:nvPr>
            <p:ph type="ctrTitle" hasCustomPrompt="1"/>
          </p:nvPr>
        </p:nvSpPr>
        <p:spPr>
          <a:xfrm>
            <a:off x="496888" y="3932783"/>
            <a:ext cx="5970173" cy="1272485"/>
          </a:xfrm>
        </p:spPr>
        <p:txBody>
          <a:bodyPr anchor="b" anchorCtr="0"/>
          <a:lstStyle>
            <a:lvl1pPr algn="l" defTabSz="914400" rtl="0" eaLnBrk="1" latinLnBrk="0" hangingPunct="1">
              <a:lnSpc>
                <a:spcPct val="80000"/>
              </a:lnSpc>
              <a:spcBef>
                <a:spcPct val="0"/>
              </a:spcBef>
              <a:buNone/>
              <a:defRPr lang="en-US" sz="4800" b="0" i="0" kern="1200" cap="none" spc="0" baseline="0" dirty="0">
                <a:solidFill>
                  <a:schemeClr val="bg1"/>
                </a:solidFill>
                <a:latin typeface="Arial" panose="020B0604020202020204" pitchFamily="34" charset="0"/>
                <a:ea typeface="+mj-ea"/>
                <a:cs typeface="+mj-cs"/>
              </a:defRPr>
            </a:lvl1pPr>
          </a:lstStyle>
          <a:p>
            <a:r>
              <a:rPr lang="en-US"/>
              <a:t>Click to edit Master</a:t>
            </a:r>
            <a:br>
              <a:rPr lang="en-US"/>
            </a:br>
            <a:r>
              <a:rPr lang="en-US"/>
              <a:t>title style</a:t>
            </a:r>
          </a:p>
        </p:txBody>
      </p:sp>
      <p:sp>
        <p:nvSpPr>
          <p:cNvPr id="8" name="Footer Placeholder 7">
            <a:extLst>
              <a:ext uri="{FF2B5EF4-FFF2-40B4-BE49-F238E27FC236}">
                <a16:creationId xmlns:a16="http://schemas.microsoft.com/office/drawing/2014/main" id="{114B6310-6D1B-B745-A02B-699B27CFC03D}"/>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4" name="Date Placeholder 3">
            <a:extLst>
              <a:ext uri="{FF2B5EF4-FFF2-40B4-BE49-F238E27FC236}">
                <a16:creationId xmlns:a16="http://schemas.microsoft.com/office/drawing/2014/main" id="{BE47CC7F-0DBF-424A-9BCE-6A0123D6055C}"/>
              </a:ext>
            </a:extLst>
          </p:cNvPr>
          <p:cNvSpPr>
            <a:spLocks noGrp="1"/>
          </p:cNvSpPr>
          <p:nvPr>
            <p:ph type="dt" sz="half" idx="10"/>
          </p:nvPr>
        </p:nvSpPr>
        <p:spPr/>
        <p:txBody>
          <a:bodyPr/>
          <a:lstStyle>
            <a:lvl1pPr>
              <a:defRPr>
                <a:solidFill>
                  <a:schemeClr val="bg1"/>
                </a:solidFill>
              </a:defRPr>
            </a:lvl1pPr>
          </a:lstStyle>
          <a:p>
            <a:fld id="{8A1BDFB4-800F-47C8-A5C6-0F1CD27A9CFF}" type="datetime1">
              <a:rPr lang="en-US" smtClean="0"/>
              <a:t>4/28/2022</a:t>
            </a:fld>
            <a:endParaRPr lang="en-US"/>
          </a:p>
        </p:txBody>
      </p:sp>
      <p:sp>
        <p:nvSpPr>
          <p:cNvPr id="9" name="Slide Number Placeholder 8">
            <a:extLst>
              <a:ext uri="{FF2B5EF4-FFF2-40B4-BE49-F238E27FC236}">
                <a16:creationId xmlns:a16="http://schemas.microsoft.com/office/drawing/2014/main" id="{5213CD7B-CFE8-8742-9487-257584516FF5}"/>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pic>
        <p:nvPicPr>
          <p:cNvPr id="18" name="Graphic 17">
            <a:extLst>
              <a:ext uri="{FF2B5EF4-FFF2-40B4-BE49-F238E27FC236}">
                <a16:creationId xmlns:a16="http://schemas.microsoft.com/office/drawing/2014/main" id="{AB7F6B96-4CD0-9B49-82E2-A243FC3B6299}"/>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510335" y="703818"/>
            <a:ext cx="1341642" cy="948914"/>
          </a:xfrm>
          <a:prstGeom prst="rect">
            <a:avLst/>
          </a:prstGeom>
        </p:spPr>
      </p:pic>
      <p:sp>
        <p:nvSpPr>
          <p:cNvPr id="19" name="Subtitle 2">
            <a:extLst>
              <a:ext uri="{FF2B5EF4-FFF2-40B4-BE49-F238E27FC236}">
                <a16:creationId xmlns:a16="http://schemas.microsoft.com/office/drawing/2014/main" id="{4A7D9E16-3718-3647-BFB0-686E682CDEE4}"/>
              </a:ext>
            </a:extLst>
          </p:cNvPr>
          <p:cNvSpPr>
            <a:spLocks noGrp="1"/>
          </p:cNvSpPr>
          <p:nvPr>
            <p:ph type="subTitle" idx="1" hasCustomPrompt="1"/>
          </p:nvPr>
        </p:nvSpPr>
        <p:spPr>
          <a:xfrm>
            <a:off x="510335" y="5396550"/>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0" name="TextBox 19">
            <a:extLst>
              <a:ext uri="{FF2B5EF4-FFF2-40B4-BE49-F238E27FC236}">
                <a16:creationId xmlns:a16="http://schemas.microsoft.com/office/drawing/2014/main" id="{D82A1C1D-FE23-C64F-9668-67D211735A0B}"/>
              </a:ext>
            </a:extLst>
          </p:cNvPr>
          <p:cNvSpPr txBox="1"/>
          <p:nvPr userDrawn="1"/>
        </p:nvSpPr>
        <p:spPr>
          <a:xfrm>
            <a:off x="496888" y="5785597"/>
            <a:ext cx="2041775" cy="163313"/>
          </a:xfrm>
          <a:prstGeom prst="rect">
            <a:avLst/>
          </a:prstGeom>
          <a:noFill/>
        </p:spPr>
        <p:txBody>
          <a:bodyPr wrap="square" lIns="0" tIns="0" rIns="0" bIns="0" rtlCol="0">
            <a:noAutofit/>
          </a:bodyPr>
          <a:lstStyle/>
          <a:p>
            <a:pPr algn="l">
              <a:spcBef>
                <a:spcPts val="900"/>
              </a:spcBef>
            </a:pPr>
            <a:fld id="{074C72A1-334C-774A-80E0-9B659085226D}" type="datetime4">
              <a:rPr lang="en-US" sz="1200" smtClean="0">
                <a:solidFill>
                  <a:schemeClr val="bg1"/>
                </a:solidFill>
                <a:latin typeface="Arial" panose="020B0604020202020204" pitchFamily="34" charset="0"/>
                <a:cs typeface="Arial" panose="020B0604020202020204" pitchFamily="34" charset="0"/>
              </a:rPr>
              <a:t>April 28, 2022</a:t>
            </a:fld>
            <a:endParaRPr lang="en-US" sz="120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3676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2 Page Square Image Container">
    <p:spTree>
      <p:nvGrpSpPr>
        <p:cNvPr id="1" name=""/>
        <p:cNvGrpSpPr/>
        <p:nvPr/>
      </p:nvGrpSpPr>
      <p:grpSpPr>
        <a:xfrm>
          <a:off x="0" y="0"/>
          <a:ext cx="0" cy="0"/>
          <a:chOff x="0" y="0"/>
          <a:chExt cx="0" cy="0"/>
        </a:xfrm>
      </p:grpSpPr>
      <p:sp>
        <p:nvSpPr>
          <p:cNvPr id="8" name="Rectangle 7"/>
          <p:cNvSpPr/>
          <p:nvPr userDrawn="1"/>
        </p:nvSpPr>
        <p:spPr>
          <a:xfrm>
            <a:off x="0" y="0"/>
            <a:ext cx="12191999" cy="68579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6" name="Picture Placeholder 5"/>
          <p:cNvSpPr>
            <a:spLocks noGrp="1"/>
          </p:cNvSpPr>
          <p:nvPr>
            <p:ph type="pic" sz="quarter" idx="13" hasCustomPrompt="1"/>
          </p:nvPr>
        </p:nvSpPr>
        <p:spPr>
          <a:xfrm>
            <a:off x="-3050" y="0"/>
            <a:ext cx="6099048" cy="6783072"/>
          </a:xfrm>
          <a:solidFill>
            <a:schemeClr val="bg1">
              <a:lumMod val="85000"/>
            </a:schemeClr>
          </a:solidFill>
        </p:spPr>
        <p:txBody>
          <a:bodyPr tIns="91440"/>
          <a:lstStyle>
            <a:lvl1pPr algn="ctr">
              <a:defRPr sz="1400" baseline="0"/>
            </a:lvl1pPr>
          </a:lstStyle>
          <a:p>
            <a:r>
              <a:rPr lang="en-US"/>
              <a:t>Drag and drop photo here, right click send to back &gt; send to back</a:t>
            </a:r>
          </a:p>
        </p:txBody>
      </p:sp>
      <p:sp>
        <p:nvSpPr>
          <p:cNvPr id="9" name="Picture Placeholder 5"/>
          <p:cNvSpPr>
            <a:spLocks noGrp="1"/>
          </p:cNvSpPr>
          <p:nvPr>
            <p:ph type="pic" sz="quarter" idx="14" hasCustomPrompt="1"/>
          </p:nvPr>
        </p:nvSpPr>
        <p:spPr>
          <a:xfrm>
            <a:off x="6095999" y="1"/>
            <a:ext cx="6099048" cy="6783072"/>
          </a:xfrm>
          <a:solidFill>
            <a:schemeClr val="bg1">
              <a:lumMod val="85000"/>
            </a:schemeClr>
          </a:solidFill>
        </p:spPr>
        <p:txBody>
          <a:bodyPr tIns="91440"/>
          <a:lstStyle>
            <a:lvl1pPr algn="ctr">
              <a:defRPr sz="1400" baseline="0"/>
            </a:lvl1pPr>
          </a:lstStyle>
          <a:p>
            <a:r>
              <a:rPr lang="en-US"/>
              <a:t>Drag and drop photo here, right click send to back &gt; send to back</a:t>
            </a:r>
          </a:p>
        </p:txBody>
      </p:sp>
      <p:sp>
        <p:nvSpPr>
          <p:cNvPr id="10" name="Rectangle 9">
            <a:extLst>
              <a:ext uri="{FF2B5EF4-FFF2-40B4-BE49-F238E27FC236}">
                <a16:creationId xmlns:a16="http://schemas.microsoft.com/office/drawing/2014/main" id="{BF6EF070-7619-5240-8CDB-7DF543CB1D9A}"/>
              </a:ext>
            </a:extLst>
          </p:cNvPr>
          <p:cNvSpPr/>
          <p:nvPr userDrawn="1"/>
        </p:nvSpPr>
        <p:spPr>
          <a:xfrm>
            <a:off x="6103302" y="3826025"/>
            <a:ext cx="6099048" cy="2957048"/>
          </a:xfrm>
          <a:prstGeom prst="rect">
            <a:avLst/>
          </a:prstGeom>
          <a:gradFill>
            <a:gsLst>
              <a:gs pos="0">
                <a:schemeClr val="tx1">
                  <a:alpha val="0"/>
                </a:schemeClr>
              </a:gs>
              <a:gs pos="100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13" name="Rectangle 12">
            <a:extLst>
              <a:ext uri="{FF2B5EF4-FFF2-40B4-BE49-F238E27FC236}">
                <a16:creationId xmlns:a16="http://schemas.microsoft.com/office/drawing/2014/main" id="{3F567AA8-79D7-0443-A88D-F63C46758C24}"/>
              </a:ext>
            </a:extLst>
          </p:cNvPr>
          <p:cNvSpPr/>
          <p:nvPr userDrawn="1"/>
        </p:nvSpPr>
        <p:spPr>
          <a:xfrm>
            <a:off x="0" y="3826024"/>
            <a:ext cx="6095998" cy="2957047"/>
          </a:xfrm>
          <a:prstGeom prst="rect">
            <a:avLst/>
          </a:prstGeom>
          <a:gradFill>
            <a:gsLst>
              <a:gs pos="0">
                <a:schemeClr val="tx1">
                  <a:alpha val="0"/>
                </a:schemeClr>
              </a:gs>
              <a:gs pos="100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15" name="Rectangle 14">
            <a:extLst>
              <a:ext uri="{FF2B5EF4-FFF2-40B4-BE49-F238E27FC236}">
                <a16:creationId xmlns:a16="http://schemas.microsoft.com/office/drawing/2014/main" id="{1B5BA9B6-F7A4-0D45-BD03-EE4A537500ED}"/>
              </a:ext>
            </a:extLst>
          </p:cNvPr>
          <p:cNvSpPr/>
          <p:nvPr userDrawn="1"/>
        </p:nvSpPr>
        <p:spPr>
          <a:xfrm>
            <a:off x="0" y="6783074"/>
            <a:ext cx="12192000" cy="749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Tree>
    <p:extLst>
      <p:ext uri="{BB962C8B-B14F-4D97-AF65-F5344CB8AC3E}">
        <p14:creationId xmlns:p14="http://schemas.microsoft.com/office/powerpoint/2010/main" val="611713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3 Page Square Image Container">
    <p:spTree>
      <p:nvGrpSpPr>
        <p:cNvPr id="1" name=""/>
        <p:cNvGrpSpPr/>
        <p:nvPr/>
      </p:nvGrpSpPr>
      <p:grpSpPr>
        <a:xfrm>
          <a:off x="0" y="0"/>
          <a:ext cx="0" cy="0"/>
          <a:chOff x="0" y="0"/>
          <a:chExt cx="0" cy="0"/>
        </a:xfrm>
      </p:grpSpPr>
      <p:sp>
        <p:nvSpPr>
          <p:cNvPr id="8" name="Rectangle 7"/>
          <p:cNvSpPr/>
          <p:nvPr userDrawn="1"/>
        </p:nvSpPr>
        <p:spPr>
          <a:xfrm>
            <a:off x="0" y="0"/>
            <a:ext cx="12191999" cy="68579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6" name="Picture Placeholder 5"/>
          <p:cNvSpPr>
            <a:spLocks noGrp="1"/>
          </p:cNvSpPr>
          <p:nvPr>
            <p:ph type="pic" sz="quarter" idx="13" hasCustomPrompt="1"/>
          </p:nvPr>
        </p:nvSpPr>
        <p:spPr>
          <a:xfrm>
            <a:off x="-1" y="0"/>
            <a:ext cx="4572000" cy="6783073"/>
          </a:xfrm>
          <a:solidFill>
            <a:schemeClr val="bg1">
              <a:lumMod val="85000"/>
            </a:schemeClr>
          </a:solidFill>
        </p:spPr>
        <p:txBody>
          <a:bodyPr vert="horz" lIns="1097280" tIns="91440" rIns="1097280" bIns="0" rtlCol="0">
            <a:noAutofit/>
          </a:bodyPr>
          <a:lstStyle>
            <a:lvl1pPr>
              <a:defRPr lang="en-US" sz="1400" baseline="0" dirty="0"/>
            </a:lvl1pPr>
          </a:lstStyle>
          <a:p>
            <a:pPr lvl="0" algn="ctr"/>
            <a:r>
              <a:rPr lang="en-US"/>
              <a:t>Drag and drop photo here, right click send to back &gt; send to back</a:t>
            </a:r>
          </a:p>
        </p:txBody>
      </p:sp>
      <p:sp>
        <p:nvSpPr>
          <p:cNvPr id="9" name="Picture Placeholder 5"/>
          <p:cNvSpPr>
            <a:spLocks noGrp="1"/>
          </p:cNvSpPr>
          <p:nvPr>
            <p:ph type="pic" sz="quarter" idx="14" hasCustomPrompt="1"/>
          </p:nvPr>
        </p:nvSpPr>
        <p:spPr>
          <a:xfrm>
            <a:off x="7619999" y="0"/>
            <a:ext cx="4572000" cy="6783073"/>
          </a:xfrm>
          <a:solidFill>
            <a:schemeClr val="bg1">
              <a:lumMod val="85000"/>
            </a:schemeClr>
          </a:solidFill>
        </p:spPr>
        <p:txBody>
          <a:bodyPr vert="horz" lIns="1097280" tIns="91440" rIns="1097280" bIns="0" rtlCol="0">
            <a:noAutofit/>
          </a:bodyPr>
          <a:lstStyle>
            <a:lvl1pPr>
              <a:defRPr lang="en-US" sz="1400" baseline="0" dirty="0"/>
            </a:lvl1pPr>
          </a:lstStyle>
          <a:p>
            <a:pPr lvl="0" algn="ctr"/>
            <a:r>
              <a:rPr lang="en-US"/>
              <a:t>Drag and drop photo here, right click send to back &gt; send to back</a:t>
            </a:r>
          </a:p>
        </p:txBody>
      </p:sp>
      <p:sp>
        <p:nvSpPr>
          <p:cNvPr id="5" name="Date Placeholder 4">
            <a:extLst>
              <a:ext uri="{FF2B5EF4-FFF2-40B4-BE49-F238E27FC236}">
                <a16:creationId xmlns:a16="http://schemas.microsoft.com/office/drawing/2014/main" id="{D2CEFC93-DC69-EA43-918F-9801CDA31E49}"/>
              </a:ext>
            </a:extLst>
          </p:cNvPr>
          <p:cNvSpPr>
            <a:spLocks noGrp="1"/>
          </p:cNvSpPr>
          <p:nvPr>
            <p:ph type="dt" sz="half" idx="15"/>
          </p:nvPr>
        </p:nvSpPr>
        <p:spPr>
          <a:xfrm>
            <a:off x="1149960" y="7457508"/>
            <a:ext cx="620485" cy="118870"/>
          </a:xfrm>
        </p:spPr>
        <p:txBody>
          <a:bodyPr/>
          <a:lstStyle/>
          <a:p>
            <a:fld id="{6E89531E-E176-416F-975C-6154B5E2EDBB}" type="datetime1">
              <a:rPr lang="en-US" smtClean="0"/>
              <a:t>4/28/2022</a:t>
            </a:fld>
            <a:endParaRPr lang="en-US"/>
          </a:p>
        </p:txBody>
      </p:sp>
      <p:sp>
        <p:nvSpPr>
          <p:cNvPr id="7" name="Footer Placeholder 6">
            <a:extLst>
              <a:ext uri="{FF2B5EF4-FFF2-40B4-BE49-F238E27FC236}">
                <a16:creationId xmlns:a16="http://schemas.microsoft.com/office/drawing/2014/main" id="{1B5240B2-00A8-DB46-ADC2-924A406C4A9B}"/>
              </a:ext>
            </a:extLst>
          </p:cNvPr>
          <p:cNvSpPr>
            <a:spLocks noGrp="1"/>
          </p:cNvSpPr>
          <p:nvPr>
            <p:ph type="ftr" sz="quarter" idx="16"/>
          </p:nvPr>
        </p:nvSpPr>
        <p:spPr>
          <a:xfrm>
            <a:off x="1955501" y="7457508"/>
            <a:ext cx="8510853" cy="118870"/>
          </a:xfrm>
        </p:spPr>
        <p:txBody>
          <a:bodyPr/>
          <a:lstStyle/>
          <a:p>
            <a:r>
              <a:rPr lang="en-US"/>
              <a:t>3Cloud Proprietary and Confidential</a:t>
            </a:r>
          </a:p>
        </p:txBody>
      </p:sp>
      <p:sp>
        <p:nvSpPr>
          <p:cNvPr id="11" name="Slide Number Placeholder 10">
            <a:extLst>
              <a:ext uri="{FF2B5EF4-FFF2-40B4-BE49-F238E27FC236}">
                <a16:creationId xmlns:a16="http://schemas.microsoft.com/office/drawing/2014/main" id="{E342617E-465B-6A41-839A-2741602CFA08}"/>
              </a:ext>
            </a:extLst>
          </p:cNvPr>
          <p:cNvSpPr>
            <a:spLocks noGrp="1"/>
          </p:cNvSpPr>
          <p:nvPr>
            <p:ph type="sldNum" sz="quarter" idx="17"/>
          </p:nvPr>
        </p:nvSpPr>
        <p:spPr>
          <a:xfrm>
            <a:off x="601819" y="7457508"/>
            <a:ext cx="548141" cy="118870"/>
          </a:xfrm>
        </p:spPr>
        <p:txBody>
          <a:bodyPr/>
          <a:lstStyle/>
          <a:p>
            <a:fld id="{A82C3BC0-3EBF-3C4C-A3D8-795624EBC6AA}" type="slidenum">
              <a:rPr lang="en-US" smtClean="0"/>
              <a:pPr/>
              <a:t>‹#›</a:t>
            </a:fld>
            <a:endParaRPr lang="en-US"/>
          </a:p>
        </p:txBody>
      </p:sp>
      <p:sp>
        <p:nvSpPr>
          <p:cNvPr id="10" name="Rectangle 9">
            <a:extLst>
              <a:ext uri="{FF2B5EF4-FFF2-40B4-BE49-F238E27FC236}">
                <a16:creationId xmlns:a16="http://schemas.microsoft.com/office/drawing/2014/main" id="{CB434D8D-C5FA-5C45-9C6D-BCCCD06807A7}"/>
              </a:ext>
            </a:extLst>
          </p:cNvPr>
          <p:cNvSpPr/>
          <p:nvPr userDrawn="1"/>
        </p:nvSpPr>
        <p:spPr>
          <a:xfrm>
            <a:off x="7620000" y="3824161"/>
            <a:ext cx="4572002" cy="2958912"/>
          </a:xfrm>
          <a:prstGeom prst="rect">
            <a:avLst/>
          </a:prstGeom>
          <a:gradFill>
            <a:gsLst>
              <a:gs pos="0">
                <a:schemeClr val="tx1">
                  <a:alpha val="0"/>
                </a:schemeClr>
              </a:gs>
              <a:gs pos="100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14" name="Rectangle 13">
            <a:extLst>
              <a:ext uri="{FF2B5EF4-FFF2-40B4-BE49-F238E27FC236}">
                <a16:creationId xmlns:a16="http://schemas.microsoft.com/office/drawing/2014/main" id="{169CF18A-746D-1640-89DE-BF14EDB42FE2}"/>
              </a:ext>
            </a:extLst>
          </p:cNvPr>
          <p:cNvSpPr/>
          <p:nvPr userDrawn="1"/>
        </p:nvSpPr>
        <p:spPr>
          <a:xfrm>
            <a:off x="0" y="3824161"/>
            <a:ext cx="4572002" cy="2958912"/>
          </a:xfrm>
          <a:prstGeom prst="rect">
            <a:avLst/>
          </a:prstGeom>
          <a:gradFill>
            <a:gsLst>
              <a:gs pos="0">
                <a:schemeClr val="tx1">
                  <a:alpha val="0"/>
                </a:schemeClr>
              </a:gs>
              <a:gs pos="100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
        <p:nvSpPr>
          <p:cNvPr id="13" name="Rectangle 12">
            <a:extLst>
              <a:ext uri="{FF2B5EF4-FFF2-40B4-BE49-F238E27FC236}">
                <a16:creationId xmlns:a16="http://schemas.microsoft.com/office/drawing/2014/main" id="{8F66F02C-38B0-704C-8CEE-F67C109351C3}"/>
              </a:ext>
            </a:extLst>
          </p:cNvPr>
          <p:cNvSpPr/>
          <p:nvPr userDrawn="1"/>
        </p:nvSpPr>
        <p:spPr>
          <a:xfrm>
            <a:off x="0" y="6783074"/>
            <a:ext cx="12192000" cy="7492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b="0" i="0">
              <a:latin typeface="Arial" panose="020B0604020202020204" pitchFamily="34" charset="0"/>
            </a:endParaRPr>
          </a:p>
        </p:txBody>
      </p:sp>
    </p:spTree>
    <p:extLst>
      <p:ext uri="{BB962C8B-B14F-4D97-AF65-F5344CB8AC3E}">
        <p14:creationId xmlns:p14="http://schemas.microsoft.com/office/powerpoint/2010/main" val="1637119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pic>
        <p:nvPicPr>
          <p:cNvPr id="19" name="Picture 18">
            <a:extLst>
              <a:ext uri="{FF2B5EF4-FFF2-40B4-BE49-F238E27FC236}">
                <a16:creationId xmlns:a16="http://schemas.microsoft.com/office/drawing/2014/main" id="{CABBD08A-064D-4270-ABB0-14DD9A428F3A}"/>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43493"/>
          <a:stretch/>
        </p:blipFill>
        <p:spPr>
          <a:xfrm>
            <a:off x="0" y="1"/>
            <a:ext cx="12212884" cy="6857660"/>
          </a:xfrm>
          <a:prstGeom prst="rect">
            <a:avLst/>
          </a:prstGeom>
        </p:spPr>
      </p:pic>
      <p:sp>
        <p:nvSpPr>
          <p:cNvPr id="21" name="Rectangle 20">
            <a:extLst>
              <a:ext uri="{FF2B5EF4-FFF2-40B4-BE49-F238E27FC236}">
                <a16:creationId xmlns:a16="http://schemas.microsoft.com/office/drawing/2014/main" id="{26990293-0142-49B8-A0AE-A8670986E74C}"/>
              </a:ext>
            </a:extLst>
          </p:cNvPr>
          <p:cNvSpPr/>
          <p:nvPr userDrawn="1"/>
        </p:nvSpPr>
        <p:spPr bwMode="auto">
          <a:xfrm>
            <a:off x="0" y="-340"/>
            <a:ext cx="12192000" cy="6857660"/>
          </a:xfrm>
          <a:prstGeom prst="rect">
            <a:avLst/>
          </a:prstGeom>
          <a:solidFill>
            <a:srgbClr val="1E303B">
              <a:alpha val="7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cxnSp>
        <p:nvCxnSpPr>
          <p:cNvPr id="26" name="Straight Connector 25">
            <a:extLst>
              <a:ext uri="{FF2B5EF4-FFF2-40B4-BE49-F238E27FC236}">
                <a16:creationId xmlns:a16="http://schemas.microsoft.com/office/drawing/2014/main" id="{7158060F-D682-46BF-9812-29E747F75F1D}"/>
              </a:ext>
            </a:extLst>
          </p:cNvPr>
          <p:cNvCxnSpPr>
            <a:cxnSpLocks/>
          </p:cNvCxnSpPr>
          <p:nvPr userDrawn="1"/>
        </p:nvCxnSpPr>
        <p:spPr>
          <a:xfrm flipV="1">
            <a:off x="1860606" y="375284"/>
            <a:ext cx="0" cy="743583"/>
          </a:xfrm>
          <a:prstGeom prst="line">
            <a:avLst/>
          </a:prstGeom>
          <a:ln>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B40E8F67-F4C0-4CFE-AD10-68FA84937F83}"/>
              </a:ext>
            </a:extLst>
          </p:cNvPr>
          <p:cNvGrpSpPr/>
          <p:nvPr userDrawn="1"/>
        </p:nvGrpSpPr>
        <p:grpSpPr>
          <a:xfrm>
            <a:off x="2278734" y="766482"/>
            <a:ext cx="1686515" cy="352385"/>
            <a:chOff x="2328385" y="1306699"/>
            <a:chExt cx="1239187" cy="258919"/>
          </a:xfrm>
        </p:grpSpPr>
        <p:pic>
          <p:nvPicPr>
            <p:cNvPr id="30" name="Picture 29">
              <a:extLst>
                <a:ext uri="{FF2B5EF4-FFF2-40B4-BE49-F238E27FC236}">
                  <a16:creationId xmlns:a16="http://schemas.microsoft.com/office/drawing/2014/main" id="{7F162B4B-BD32-4DFE-B08E-9A10CC45651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616445" y="1306699"/>
              <a:ext cx="951127" cy="258918"/>
            </a:xfrm>
            <a:prstGeom prst="rect">
              <a:avLst/>
            </a:prstGeom>
          </p:spPr>
        </p:pic>
        <p:grpSp>
          <p:nvGrpSpPr>
            <p:cNvPr id="31" name="Group 30">
              <a:extLst>
                <a:ext uri="{FF2B5EF4-FFF2-40B4-BE49-F238E27FC236}">
                  <a16:creationId xmlns:a16="http://schemas.microsoft.com/office/drawing/2014/main" id="{5450BB50-30AB-4932-81EF-168A01644A4D}"/>
                </a:ext>
              </a:extLst>
            </p:cNvPr>
            <p:cNvGrpSpPr/>
            <p:nvPr/>
          </p:nvGrpSpPr>
          <p:grpSpPr>
            <a:xfrm>
              <a:off x="2328385" y="1306700"/>
              <a:ext cx="262537" cy="258918"/>
              <a:chOff x="2247901" y="1306699"/>
              <a:chExt cx="343022" cy="338293"/>
            </a:xfrm>
          </p:grpSpPr>
          <p:sp>
            <p:nvSpPr>
              <p:cNvPr id="33" name="Rectangle 32">
                <a:extLst>
                  <a:ext uri="{FF2B5EF4-FFF2-40B4-BE49-F238E27FC236}">
                    <a16:creationId xmlns:a16="http://schemas.microsoft.com/office/drawing/2014/main" id="{25087038-CAE0-47D0-99F3-16C3A9AE4D99}"/>
                  </a:ext>
                </a:extLst>
              </p:cNvPr>
              <p:cNvSpPr/>
              <p:nvPr/>
            </p:nvSpPr>
            <p:spPr bwMode="auto">
              <a:xfrm>
                <a:off x="2247901" y="1306699"/>
                <a:ext cx="158750" cy="158750"/>
              </a:xfrm>
              <a:prstGeom prst="rect">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Arial Nova" panose="020B0504020202020204" pitchFamily="34" charset="0"/>
                  <a:ea typeface="Segoe UI" pitchFamily="34" charset="0"/>
                  <a:cs typeface="Segoe UI" pitchFamily="34" charset="0"/>
                </a:endParaRPr>
              </a:p>
            </p:txBody>
          </p:sp>
          <p:sp>
            <p:nvSpPr>
              <p:cNvPr id="34" name="Rectangle 33">
                <a:extLst>
                  <a:ext uri="{FF2B5EF4-FFF2-40B4-BE49-F238E27FC236}">
                    <a16:creationId xmlns:a16="http://schemas.microsoft.com/office/drawing/2014/main" id="{9290167B-3793-4E2B-BA08-AC5028B24F38}"/>
                  </a:ext>
                </a:extLst>
              </p:cNvPr>
              <p:cNvSpPr/>
              <p:nvPr/>
            </p:nvSpPr>
            <p:spPr bwMode="auto">
              <a:xfrm>
                <a:off x="2432173" y="1306699"/>
                <a:ext cx="158750" cy="158750"/>
              </a:xfrm>
              <a:prstGeom prst="rect">
                <a:avLst/>
              </a:prstGeom>
              <a:solidFill>
                <a:srgbClr val="82B93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Arial Nova" panose="020B0504020202020204" pitchFamily="34" charset="0"/>
                  <a:ea typeface="Segoe UI" pitchFamily="34" charset="0"/>
                  <a:cs typeface="Segoe UI" pitchFamily="34" charset="0"/>
                </a:endParaRPr>
              </a:p>
            </p:txBody>
          </p:sp>
          <p:sp>
            <p:nvSpPr>
              <p:cNvPr id="35" name="Rectangle 34">
                <a:extLst>
                  <a:ext uri="{FF2B5EF4-FFF2-40B4-BE49-F238E27FC236}">
                    <a16:creationId xmlns:a16="http://schemas.microsoft.com/office/drawing/2014/main" id="{191DF51D-A7F1-40BA-829B-539122767AB3}"/>
                  </a:ext>
                </a:extLst>
              </p:cNvPr>
              <p:cNvSpPr/>
              <p:nvPr/>
            </p:nvSpPr>
            <p:spPr bwMode="auto">
              <a:xfrm>
                <a:off x="2247901" y="1486242"/>
                <a:ext cx="158750" cy="158750"/>
              </a:xfrm>
              <a:prstGeom prst="rect">
                <a:avLst/>
              </a:prstGeom>
              <a:solidFill>
                <a:srgbClr val="37A2F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Arial Nova" panose="020B0504020202020204" pitchFamily="34" charset="0"/>
                  <a:ea typeface="Segoe UI" pitchFamily="34" charset="0"/>
                  <a:cs typeface="Segoe UI" pitchFamily="34" charset="0"/>
                </a:endParaRPr>
              </a:p>
            </p:txBody>
          </p:sp>
          <p:sp>
            <p:nvSpPr>
              <p:cNvPr id="37" name="Rectangle 36">
                <a:extLst>
                  <a:ext uri="{FF2B5EF4-FFF2-40B4-BE49-F238E27FC236}">
                    <a16:creationId xmlns:a16="http://schemas.microsoft.com/office/drawing/2014/main" id="{72F443E9-6BB8-4E93-A436-1FB34F17838E}"/>
                  </a:ext>
                </a:extLst>
              </p:cNvPr>
              <p:cNvSpPr/>
              <p:nvPr/>
            </p:nvSpPr>
            <p:spPr bwMode="auto">
              <a:xfrm>
                <a:off x="2432173" y="1486242"/>
                <a:ext cx="158750" cy="158750"/>
              </a:xfrm>
              <a:prstGeom prst="rect">
                <a:avLst/>
              </a:prstGeom>
              <a:solidFill>
                <a:srgbClr val="FFC14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latin typeface="Arial Nova" panose="020B0504020202020204" pitchFamily="34" charset="0"/>
                  <a:ea typeface="Segoe UI" pitchFamily="34" charset="0"/>
                  <a:cs typeface="Segoe UI" pitchFamily="34" charset="0"/>
                </a:endParaRPr>
              </a:p>
            </p:txBody>
          </p:sp>
        </p:grpSp>
      </p:grpSp>
      <p:pic>
        <p:nvPicPr>
          <p:cNvPr id="38" name="Picture 37">
            <a:extLst>
              <a:ext uri="{FF2B5EF4-FFF2-40B4-BE49-F238E27FC236}">
                <a16:creationId xmlns:a16="http://schemas.microsoft.com/office/drawing/2014/main" id="{719C7095-F51D-4A92-B7DE-C3E408E9C368}"/>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67635" y="349510"/>
            <a:ext cx="1124671" cy="795600"/>
          </a:xfrm>
          <a:prstGeom prst="rect">
            <a:avLst/>
          </a:prstGeom>
        </p:spPr>
      </p:pic>
      <p:pic>
        <p:nvPicPr>
          <p:cNvPr id="22" name="Picture 21">
            <a:extLst>
              <a:ext uri="{FF2B5EF4-FFF2-40B4-BE49-F238E27FC236}">
                <a16:creationId xmlns:a16="http://schemas.microsoft.com/office/drawing/2014/main" id="{48B9B3EC-6C54-491A-B790-63004DF6B8B2}"/>
              </a:ext>
            </a:extLst>
          </p:cNvPr>
          <p:cNvPicPr>
            <a:picLocks noChangeAspect="1"/>
          </p:cNvPicPr>
          <p:nvPr userDrawn="1"/>
        </p:nvPicPr>
        <p:blipFill rotWithShape="1">
          <a:blip r:embed="rId5" cstate="screen">
            <a:alphaModFix amt="20000"/>
            <a:extLst>
              <a:ext uri="{28A0092B-C50C-407E-A947-70E740481C1C}">
                <a14:useLocalDpi xmlns:a14="http://schemas.microsoft.com/office/drawing/2010/main"/>
              </a:ext>
            </a:extLst>
          </a:blip>
          <a:srcRect/>
          <a:stretch/>
        </p:blipFill>
        <p:spPr>
          <a:xfrm>
            <a:off x="6162261" y="3326001"/>
            <a:ext cx="6029739" cy="3531999"/>
          </a:xfrm>
          <a:prstGeom prst="rect">
            <a:avLst/>
          </a:prstGeom>
        </p:spPr>
      </p:pic>
      <p:sp>
        <p:nvSpPr>
          <p:cNvPr id="23" name="Title 1">
            <a:extLst>
              <a:ext uri="{FF2B5EF4-FFF2-40B4-BE49-F238E27FC236}">
                <a16:creationId xmlns:a16="http://schemas.microsoft.com/office/drawing/2014/main" id="{6ECDBC5C-2B84-452F-9D7F-F635809FB6B9}"/>
              </a:ext>
            </a:extLst>
          </p:cNvPr>
          <p:cNvSpPr>
            <a:spLocks noGrp="1"/>
          </p:cNvSpPr>
          <p:nvPr>
            <p:ph type="title"/>
          </p:nvPr>
        </p:nvSpPr>
        <p:spPr bwMode="auto">
          <a:xfrm>
            <a:off x="6162261" y="2716700"/>
            <a:ext cx="4999895" cy="1398100"/>
          </a:xfrm>
          <a:prstGeom prst="rect">
            <a:avLst/>
          </a:prstGeom>
          <a:noFill/>
        </p:spPr>
        <p:txBody>
          <a:bodyPr lIns="146304" tIns="91440" rIns="146304" bIns="91440" anchor="t" anchorCtr="0"/>
          <a:lstStyle>
            <a:lvl1pPr>
              <a:defRPr sz="4800" b="0" i="0" spc="-98" baseline="0">
                <a:solidFill>
                  <a:schemeClr val="bg1"/>
                </a:solidFill>
                <a:latin typeface="Arial Nova" panose="020B0504020202020204" pitchFamily="34" charset="0"/>
              </a:defRPr>
            </a:lvl1pPr>
          </a:lstStyle>
          <a:p>
            <a:r>
              <a:rPr lang="en-US"/>
              <a:t>Click to edit Master title style</a:t>
            </a:r>
          </a:p>
        </p:txBody>
      </p:sp>
      <p:sp>
        <p:nvSpPr>
          <p:cNvPr id="24" name="Text Placeholder 2">
            <a:extLst>
              <a:ext uri="{FF2B5EF4-FFF2-40B4-BE49-F238E27FC236}">
                <a16:creationId xmlns:a16="http://schemas.microsoft.com/office/drawing/2014/main" id="{3B3B6248-BC25-4002-B5CD-69C2D000A936}"/>
              </a:ext>
            </a:extLst>
          </p:cNvPr>
          <p:cNvSpPr>
            <a:spLocks noGrp="1"/>
          </p:cNvSpPr>
          <p:nvPr>
            <p:ph type="body" sz="quarter" idx="14" hasCustomPrompt="1"/>
          </p:nvPr>
        </p:nvSpPr>
        <p:spPr bwMode="auto">
          <a:xfrm>
            <a:off x="6162261" y="4250002"/>
            <a:ext cx="4999895" cy="605011"/>
          </a:xfrm>
          <a:prstGeom prst="rect">
            <a:avLst/>
          </a:prstGeom>
        </p:spPr>
        <p:txBody>
          <a:bodyPr tIns="109728" bIns="109728">
            <a:noAutofit/>
          </a:bodyPr>
          <a:lstStyle>
            <a:lvl1pPr marL="0" indent="0">
              <a:lnSpc>
                <a:spcPct val="100000"/>
              </a:lnSpc>
              <a:spcBef>
                <a:spcPts val="0"/>
              </a:spcBef>
              <a:buNone/>
              <a:defRPr sz="1800" b="0" i="0" baseline="0">
                <a:solidFill>
                  <a:schemeClr val="bg1"/>
                </a:solidFill>
                <a:latin typeface="Arial Nova" panose="020B0504020202020204" pitchFamily="34" charset="0"/>
                <a:ea typeface="Roboto" panose="02000000000000000000" pitchFamily="2" charset="0"/>
              </a:defRPr>
            </a:lvl1pPr>
          </a:lstStyle>
          <a:p>
            <a:pPr lvl="0"/>
            <a:r>
              <a:rPr lang="en-US"/>
              <a:t>City | Date</a:t>
            </a:r>
          </a:p>
        </p:txBody>
      </p:sp>
    </p:spTree>
    <p:extLst>
      <p:ext uri="{BB962C8B-B14F-4D97-AF65-F5344CB8AC3E}">
        <p14:creationId xmlns:p14="http://schemas.microsoft.com/office/powerpoint/2010/main" val="65449920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Main Top Bar">
    <p:spTree>
      <p:nvGrpSpPr>
        <p:cNvPr id="1" name=""/>
        <p:cNvGrpSpPr/>
        <p:nvPr/>
      </p:nvGrpSpPr>
      <p:grpSpPr>
        <a:xfrm>
          <a:off x="0" y="0"/>
          <a:ext cx="0" cy="0"/>
          <a:chOff x="0" y="0"/>
          <a:chExt cx="0" cy="0"/>
        </a:xfrm>
      </p:grpSpPr>
      <p:sp>
        <p:nvSpPr>
          <p:cNvPr id="2" name="Title 1"/>
          <p:cNvSpPr>
            <a:spLocks noGrp="1"/>
          </p:cNvSpPr>
          <p:nvPr>
            <p:ph type="title"/>
          </p:nvPr>
        </p:nvSpPr>
        <p:spPr>
          <a:xfrm>
            <a:off x="184150" y="33453"/>
            <a:ext cx="9651769" cy="485768"/>
          </a:xfrm>
          <a:prstGeom prst="rect">
            <a:avLst/>
          </a:prstGeom>
        </p:spPr>
        <p:txBody>
          <a:bodyPr>
            <a:normAutofit/>
          </a:bodyPr>
          <a:lstStyle>
            <a:lvl1pPr>
              <a:defRPr sz="2800" b="1">
                <a:solidFill>
                  <a:srgbClr val="005B97"/>
                </a:solidFill>
                <a:latin typeface="IBM Plex Sans"/>
              </a:defRPr>
            </a:lvl1pPr>
          </a:lstStyle>
          <a:p>
            <a:r>
              <a:rPr lang="en-US"/>
              <a:t>Click to edit Master title style</a:t>
            </a:r>
          </a:p>
        </p:txBody>
      </p:sp>
      <p:sp>
        <p:nvSpPr>
          <p:cNvPr id="11" name="Trapezoid 2">
            <a:extLst>
              <a:ext uri="{FF2B5EF4-FFF2-40B4-BE49-F238E27FC236}">
                <a16:creationId xmlns:a16="http://schemas.microsoft.com/office/drawing/2014/main" id="{6A537328-CA9B-4D57-B2B0-A2FD4F6F3410}"/>
              </a:ext>
            </a:extLst>
          </p:cNvPr>
          <p:cNvSpPr/>
          <p:nvPr userDrawn="1"/>
        </p:nvSpPr>
        <p:spPr bwMode="auto">
          <a:xfrm flipH="1">
            <a:off x="9903173" y="1"/>
            <a:ext cx="2283887" cy="485771"/>
          </a:xfrm>
          <a:custGeom>
            <a:avLst/>
            <a:gdLst>
              <a:gd name="connsiteX0" fmla="*/ 0 w 2023673"/>
              <a:gd name="connsiteY0" fmla="*/ 839449 h 839449"/>
              <a:gd name="connsiteX1" fmla="*/ 239839 w 2023673"/>
              <a:gd name="connsiteY1" fmla="*/ 0 h 839449"/>
              <a:gd name="connsiteX2" fmla="*/ 1783834 w 2023673"/>
              <a:gd name="connsiteY2" fmla="*/ 0 h 839449"/>
              <a:gd name="connsiteX3" fmla="*/ 2023673 w 2023673"/>
              <a:gd name="connsiteY3" fmla="*/ 839449 h 839449"/>
              <a:gd name="connsiteX4" fmla="*/ 0 w 2023673"/>
              <a:gd name="connsiteY4" fmla="*/ 839449 h 839449"/>
              <a:gd name="connsiteX0" fmla="*/ 0 w 2023673"/>
              <a:gd name="connsiteY0" fmla="*/ 839449 h 839449"/>
              <a:gd name="connsiteX1" fmla="*/ 298562 w 2023673"/>
              <a:gd name="connsiteY1" fmla="*/ 0 h 839449"/>
              <a:gd name="connsiteX2" fmla="*/ 1783834 w 2023673"/>
              <a:gd name="connsiteY2" fmla="*/ 0 h 839449"/>
              <a:gd name="connsiteX3" fmla="*/ 2023673 w 2023673"/>
              <a:gd name="connsiteY3" fmla="*/ 839449 h 839449"/>
              <a:gd name="connsiteX4" fmla="*/ 0 w 2023673"/>
              <a:gd name="connsiteY4" fmla="*/ 839449 h 839449"/>
              <a:gd name="connsiteX0" fmla="*/ 0 w 1730058"/>
              <a:gd name="connsiteY0" fmla="*/ 831060 h 839449"/>
              <a:gd name="connsiteX1" fmla="*/ 4947 w 1730058"/>
              <a:gd name="connsiteY1" fmla="*/ 0 h 839449"/>
              <a:gd name="connsiteX2" fmla="*/ 1490219 w 1730058"/>
              <a:gd name="connsiteY2" fmla="*/ 0 h 839449"/>
              <a:gd name="connsiteX3" fmla="*/ 1730058 w 1730058"/>
              <a:gd name="connsiteY3" fmla="*/ 839449 h 839449"/>
              <a:gd name="connsiteX4" fmla="*/ 0 w 1730058"/>
              <a:gd name="connsiteY4" fmla="*/ 831060 h 839449"/>
              <a:gd name="connsiteX0" fmla="*/ 45387 w 1725111"/>
              <a:gd name="connsiteY0" fmla="*/ 818477 h 839449"/>
              <a:gd name="connsiteX1" fmla="*/ 0 w 1725111"/>
              <a:gd name="connsiteY1" fmla="*/ 0 h 839449"/>
              <a:gd name="connsiteX2" fmla="*/ 1485272 w 1725111"/>
              <a:gd name="connsiteY2" fmla="*/ 0 h 839449"/>
              <a:gd name="connsiteX3" fmla="*/ 1725111 w 1725111"/>
              <a:gd name="connsiteY3" fmla="*/ 839449 h 839449"/>
              <a:gd name="connsiteX4" fmla="*/ 45387 w 1725111"/>
              <a:gd name="connsiteY4" fmla="*/ 818477 h 839449"/>
              <a:gd name="connsiteX0" fmla="*/ 0 w 1734253"/>
              <a:gd name="connsiteY0" fmla="*/ 847838 h 847838"/>
              <a:gd name="connsiteX1" fmla="*/ 9142 w 1734253"/>
              <a:gd name="connsiteY1" fmla="*/ 0 h 847838"/>
              <a:gd name="connsiteX2" fmla="*/ 1494414 w 1734253"/>
              <a:gd name="connsiteY2" fmla="*/ 0 h 847838"/>
              <a:gd name="connsiteX3" fmla="*/ 1734253 w 1734253"/>
              <a:gd name="connsiteY3" fmla="*/ 839449 h 847838"/>
              <a:gd name="connsiteX4" fmla="*/ 0 w 1734253"/>
              <a:gd name="connsiteY4" fmla="*/ 847838 h 847838"/>
              <a:gd name="connsiteX0" fmla="*/ 4051 w 1725720"/>
              <a:gd name="connsiteY0" fmla="*/ 839449 h 839449"/>
              <a:gd name="connsiteX1" fmla="*/ 609 w 1725720"/>
              <a:gd name="connsiteY1" fmla="*/ 0 h 839449"/>
              <a:gd name="connsiteX2" fmla="*/ 1485881 w 1725720"/>
              <a:gd name="connsiteY2" fmla="*/ 0 h 839449"/>
              <a:gd name="connsiteX3" fmla="*/ 1725720 w 1725720"/>
              <a:gd name="connsiteY3" fmla="*/ 839449 h 839449"/>
              <a:gd name="connsiteX4" fmla="*/ 4051 w 1725720"/>
              <a:gd name="connsiteY4" fmla="*/ 839449 h 839449"/>
              <a:gd name="connsiteX0" fmla="*/ 1116 w 1725960"/>
              <a:gd name="connsiteY0" fmla="*/ 836274 h 839449"/>
              <a:gd name="connsiteX1" fmla="*/ 849 w 1725960"/>
              <a:gd name="connsiteY1" fmla="*/ 0 h 839449"/>
              <a:gd name="connsiteX2" fmla="*/ 1486121 w 1725960"/>
              <a:gd name="connsiteY2" fmla="*/ 0 h 839449"/>
              <a:gd name="connsiteX3" fmla="*/ 1725960 w 1725960"/>
              <a:gd name="connsiteY3" fmla="*/ 839449 h 839449"/>
              <a:gd name="connsiteX4" fmla="*/ 1116 w 1725960"/>
              <a:gd name="connsiteY4" fmla="*/ 836274 h 839449"/>
              <a:gd name="connsiteX0" fmla="*/ 0 w 1728019"/>
              <a:gd name="connsiteY0" fmla="*/ 839449 h 839449"/>
              <a:gd name="connsiteX1" fmla="*/ 2908 w 1728019"/>
              <a:gd name="connsiteY1" fmla="*/ 0 h 839449"/>
              <a:gd name="connsiteX2" fmla="*/ 1488180 w 1728019"/>
              <a:gd name="connsiteY2" fmla="*/ 0 h 839449"/>
              <a:gd name="connsiteX3" fmla="*/ 1728019 w 1728019"/>
              <a:gd name="connsiteY3" fmla="*/ 839449 h 839449"/>
              <a:gd name="connsiteX4" fmla="*/ 0 w 1728019"/>
              <a:gd name="connsiteY4" fmla="*/ 839449 h 839449"/>
              <a:gd name="connsiteX0" fmla="*/ 1116 w 1729135"/>
              <a:gd name="connsiteY0" fmla="*/ 842624 h 842624"/>
              <a:gd name="connsiteX1" fmla="*/ 849 w 1729135"/>
              <a:gd name="connsiteY1" fmla="*/ 0 h 842624"/>
              <a:gd name="connsiteX2" fmla="*/ 1489296 w 1729135"/>
              <a:gd name="connsiteY2" fmla="*/ 3175 h 842624"/>
              <a:gd name="connsiteX3" fmla="*/ 1729135 w 1729135"/>
              <a:gd name="connsiteY3" fmla="*/ 842624 h 842624"/>
              <a:gd name="connsiteX4" fmla="*/ 1116 w 1729135"/>
              <a:gd name="connsiteY4" fmla="*/ 842624 h 842624"/>
              <a:gd name="connsiteX0" fmla="*/ 0 w 1728019"/>
              <a:gd name="connsiteY0" fmla="*/ 850575 h 850575"/>
              <a:gd name="connsiteX1" fmla="*/ 278029 w 1728019"/>
              <a:gd name="connsiteY1" fmla="*/ 0 h 850575"/>
              <a:gd name="connsiteX2" fmla="*/ 1488180 w 1728019"/>
              <a:gd name="connsiteY2" fmla="*/ 11126 h 850575"/>
              <a:gd name="connsiteX3" fmla="*/ 1728019 w 1728019"/>
              <a:gd name="connsiteY3" fmla="*/ 850575 h 850575"/>
              <a:gd name="connsiteX4" fmla="*/ 0 w 1728019"/>
              <a:gd name="connsiteY4" fmla="*/ 850575 h 850575"/>
              <a:gd name="connsiteX0" fmla="*/ 8647 w 1450419"/>
              <a:gd name="connsiteY0" fmla="*/ 858526 h 858526"/>
              <a:gd name="connsiteX1" fmla="*/ 429 w 1450419"/>
              <a:gd name="connsiteY1" fmla="*/ 0 h 858526"/>
              <a:gd name="connsiteX2" fmla="*/ 1210580 w 1450419"/>
              <a:gd name="connsiteY2" fmla="*/ 11126 h 858526"/>
              <a:gd name="connsiteX3" fmla="*/ 1450419 w 1450419"/>
              <a:gd name="connsiteY3" fmla="*/ 850575 h 858526"/>
              <a:gd name="connsiteX4" fmla="*/ 8647 w 1450419"/>
              <a:gd name="connsiteY4" fmla="*/ 858526 h 858526"/>
              <a:gd name="connsiteX0" fmla="*/ 0 w 1441772"/>
              <a:gd name="connsiteY0" fmla="*/ 847400 h 847400"/>
              <a:gd name="connsiteX1" fmla="*/ 7685 w 1441772"/>
              <a:gd name="connsiteY1" fmla="*/ 4776 h 847400"/>
              <a:gd name="connsiteX2" fmla="*/ 1201933 w 1441772"/>
              <a:gd name="connsiteY2" fmla="*/ 0 h 847400"/>
              <a:gd name="connsiteX3" fmla="*/ 1441772 w 1441772"/>
              <a:gd name="connsiteY3" fmla="*/ 839449 h 847400"/>
              <a:gd name="connsiteX4" fmla="*/ 0 w 1441772"/>
              <a:gd name="connsiteY4" fmla="*/ 847400 h 847400"/>
              <a:gd name="connsiteX0" fmla="*/ 0 w 1441772"/>
              <a:gd name="connsiteY0" fmla="*/ 823546 h 839449"/>
              <a:gd name="connsiteX1" fmla="*/ 7685 w 1441772"/>
              <a:gd name="connsiteY1" fmla="*/ 4776 h 839449"/>
              <a:gd name="connsiteX2" fmla="*/ 1201933 w 1441772"/>
              <a:gd name="connsiteY2" fmla="*/ 0 h 839449"/>
              <a:gd name="connsiteX3" fmla="*/ 1441772 w 1441772"/>
              <a:gd name="connsiteY3" fmla="*/ 839449 h 839449"/>
              <a:gd name="connsiteX4" fmla="*/ 0 w 1441772"/>
              <a:gd name="connsiteY4" fmla="*/ 823546 h 839449"/>
              <a:gd name="connsiteX0" fmla="*/ 0 w 1446880"/>
              <a:gd name="connsiteY0" fmla="*/ 833762 h 839449"/>
              <a:gd name="connsiteX1" fmla="*/ 12793 w 1446880"/>
              <a:gd name="connsiteY1" fmla="*/ 4776 h 839449"/>
              <a:gd name="connsiteX2" fmla="*/ 1207041 w 1446880"/>
              <a:gd name="connsiteY2" fmla="*/ 0 h 839449"/>
              <a:gd name="connsiteX3" fmla="*/ 1446880 w 1446880"/>
              <a:gd name="connsiteY3" fmla="*/ 839449 h 839449"/>
              <a:gd name="connsiteX4" fmla="*/ 0 w 1446880"/>
              <a:gd name="connsiteY4" fmla="*/ 833762 h 839449"/>
              <a:gd name="connsiteX0" fmla="*/ 8084 w 1454964"/>
              <a:gd name="connsiteY0" fmla="*/ 833762 h 839449"/>
              <a:gd name="connsiteX1" fmla="*/ 444 w 1454964"/>
              <a:gd name="connsiteY1" fmla="*/ 9884 h 839449"/>
              <a:gd name="connsiteX2" fmla="*/ 1215125 w 1454964"/>
              <a:gd name="connsiteY2" fmla="*/ 0 h 839449"/>
              <a:gd name="connsiteX3" fmla="*/ 1454964 w 1454964"/>
              <a:gd name="connsiteY3" fmla="*/ 839449 h 839449"/>
              <a:gd name="connsiteX4" fmla="*/ 8084 w 1454964"/>
              <a:gd name="connsiteY4" fmla="*/ 833762 h 839449"/>
              <a:gd name="connsiteX0" fmla="*/ 0 w 1457096"/>
              <a:gd name="connsiteY0" fmla="*/ 828654 h 839449"/>
              <a:gd name="connsiteX1" fmla="*/ 2576 w 1457096"/>
              <a:gd name="connsiteY1" fmla="*/ 9884 h 839449"/>
              <a:gd name="connsiteX2" fmla="*/ 1217257 w 1457096"/>
              <a:gd name="connsiteY2" fmla="*/ 0 h 839449"/>
              <a:gd name="connsiteX3" fmla="*/ 1457096 w 1457096"/>
              <a:gd name="connsiteY3" fmla="*/ 839449 h 839449"/>
              <a:gd name="connsiteX4" fmla="*/ 0 w 1457096"/>
              <a:gd name="connsiteY4" fmla="*/ 828654 h 839449"/>
              <a:gd name="connsiteX0" fmla="*/ 0 w 1457096"/>
              <a:gd name="connsiteY0" fmla="*/ 833763 h 839449"/>
              <a:gd name="connsiteX1" fmla="*/ 2576 w 1457096"/>
              <a:gd name="connsiteY1" fmla="*/ 9884 h 839449"/>
              <a:gd name="connsiteX2" fmla="*/ 1217257 w 1457096"/>
              <a:gd name="connsiteY2" fmla="*/ 0 h 839449"/>
              <a:gd name="connsiteX3" fmla="*/ 1457096 w 1457096"/>
              <a:gd name="connsiteY3" fmla="*/ 839449 h 839449"/>
              <a:gd name="connsiteX4" fmla="*/ 0 w 1457096"/>
              <a:gd name="connsiteY4" fmla="*/ 833763 h 839449"/>
              <a:gd name="connsiteX0" fmla="*/ 0 w 1457096"/>
              <a:gd name="connsiteY0" fmla="*/ 839204 h 844890"/>
              <a:gd name="connsiteX1" fmla="*/ 2576 w 1457096"/>
              <a:gd name="connsiteY1" fmla="*/ 0 h 844890"/>
              <a:gd name="connsiteX2" fmla="*/ 1217257 w 1457096"/>
              <a:gd name="connsiteY2" fmla="*/ 5441 h 844890"/>
              <a:gd name="connsiteX3" fmla="*/ 1457096 w 1457096"/>
              <a:gd name="connsiteY3" fmla="*/ 844890 h 844890"/>
              <a:gd name="connsiteX4" fmla="*/ 0 w 1457096"/>
              <a:gd name="connsiteY4" fmla="*/ 839204 h 844890"/>
              <a:gd name="connsiteX0" fmla="*/ 0 w 2463447"/>
              <a:gd name="connsiteY0" fmla="*/ 839204 h 844890"/>
              <a:gd name="connsiteX1" fmla="*/ 2576 w 2463447"/>
              <a:gd name="connsiteY1" fmla="*/ 0 h 844890"/>
              <a:gd name="connsiteX2" fmla="*/ 1217257 w 2463447"/>
              <a:gd name="connsiteY2" fmla="*/ 5441 h 844890"/>
              <a:gd name="connsiteX3" fmla="*/ 2463447 w 2463447"/>
              <a:gd name="connsiteY3" fmla="*/ 844890 h 844890"/>
              <a:gd name="connsiteX4" fmla="*/ 0 w 2463447"/>
              <a:gd name="connsiteY4" fmla="*/ 839204 h 844890"/>
              <a:gd name="connsiteX0" fmla="*/ 0 w 2463447"/>
              <a:gd name="connsiteY0" fmla="*/ 839204 h 844890"/>
              <a:gd name="connsiteX1" fmla="*/ 2576 w 2463447"/>
              <a:gd name="connsiteY1" fmla="*/ 0 h 844890"/>
              <a:gd name="connsiteX2" fmla="*/ 2152091 w 2463447"/>
              <a:gd name="connsiteY2" fmla="*/ 10550 h 844890"/>
              <a:gd name="connsiteX3" fmla="*/ 2463447 w 2463447"/>
              <a:gd name="connsiteY3" fmla="*/ 844890 h 844890"/>
              <a:gd name="connsiteX4" fmla="*/ 0 w 2463447"/>
              <a:gd name="connsiteY4" fmla="*/ 839204 h 844890"/>
              <a:gd name="connsiteX0" fmla="*/ 0 w 2463447"/>
              <a:gd name="connsiteY0" fmla="*/ 843979 h 849665"/>
              <a:gd name="connsiteX1" fmla="*/ 2576 w 2463447"/>
              <a:gd name="connsiteY1" fmla="*/ 4775 h 849665"/>
              <a:gd name="connsiteX2" fmla="*/ 2152091 w 2463447"/>
              <a:gd name="connsiteY2" fmla="*/ 0 h 849665"/>
              <a:gd name="connsiteX3" fmla="*/ 2463447 w 2463447"/>
              <a:gd name="connsiteY3" fmla="*/ 849665 h 849665"/>
              <a:gd name="connsiteX4" fmla="*/ 0 w 2463447"/>
              <a:gd name="connsiteY4" fmla="*/ 843979 h 849665"/>
              <a:gd name="connsiteX0" fmla="*/ 168914 w 2460911"/>
              <a:gd name="connsiteY0" fmla="*/ 840804 h 849665"/>
              <a:gd name="connsiteX1" fmla="*/ 40 w 2460911"/>
              <a:gd name="connsiteY1" fmla="*/ 4775 h 849665"/>
              <a:gd name="connsiteX2" fmla="*/ 2149555 w 2460911"/>
              <a:gd name="connsiteY2" fmla="*/ 0 h 849665"/>
              <a:gd name="connsiteX3" fmla="*/ 2460911 w 2460911"/>
              <a:gd name="connsiteY3" fmla="*/ 849665 h 849665"/>
              <a:gd name="connsiteX4" fmla="*/ 168914 w 2460911"/>
              <a:gd name="connsiteY4" fmla="*/ 840804 h 849665"/>
              <a:gd name="connsiteX0" fmla="*/ 0 w 2291997"/>
              <a:gd name="connsiteY0" fmla="*/ 840804 h 849665"/>
              <a:gd name="connsiteX1" fmla="*/ 8926 w 2291997"/>
              <a:gd name="connsiteY1" fmla="*/ 4775 h 849665"/>
              <a:gd name="connsiteX2" fmla="*/ 1980641 w 2291997"/>
              <a:gd name="connsiteY2" fmla="*/ 0 h 849665"/>
              <a:gd name="connsiteX3" fmla="*/ 2291997 w 2291997"/>
              <a:gd name="connsiteY3" fmla="*/ 849665 h 849665"/>
              <a:gd name="connsiteX4" fmla="*/ 0 w 2291997"/>
              <a:gd name="connsiteY4" fmla="*/ 840804 h 849665"/>
              <a:gd name="connsiteX0" fmla="*/ 1415 w 2283887"/>
              <a:gd name="connsiteY0" fmla="*/ 840804 h 849665"/>
              <a:gd name="connsiteX1" fmla="*/ 816 w 2283887"/>
              <a:gd name="connsiteY1" fmla="*/ 4775 h 849665"/>
              <a:gd name="connsiteX2" fmla="*/ 1972531 w 2283887"/>
              <a:gd name="connsiteY2" fmla="*/ 0 h 849665"/>
              <a:gd name="connsiteX3" fmla="*/ 2283887 w 2283887"/>
              <a:gd name="connsiteY3" fmla="*/ 849665 h 849665"/>
              <a:gd name="connsiteX4" fmla="*/ 1415 w 2283887"/>
              <a:gd name="connsiteY4" fmla="*/ 840804 h 8496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887" h="849665">
                <a:moveTo>
                  <a:pt x="1415" y="840804"/>
                </a:moveTo>
                <a:cubicBezTo>
                  <a:pt x="4462" y="558191"/>
                  <a:pt x="-2231" y="287388"/>
                  <a:pt x="816" y="4775"/>
                </a:cubicBezTo>
                <a:lnTo>
                  <a:pt x="1972531" y="0"/>
                </a:lnTo>
                <a:lnTo>
                  <a:pt x="2283887" y="849665"/>
                </a:lnTo>
                <a:lnTo>
                  <a:pt x="1415" y="840804"/>
                </a:lnTo>
                <a:close/>
              </a:path>
            </a:pathLst>
          </a:custGeom>
          <a:solidFill>
            <a:schemeClr val="tx1">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Trapezoid 2">
            <a:extLst>
              <a:ext uri="{FF2B5EF4-FFF2-40B4-BE49-F238E27FC236}">
                <a16:creationId xmlns:a16="http://schemas.microsoft.com/office/drawing/2014/main" id="{1BC5A0F7-5CE7-4C0D-8F7C-7A6A6210CEEB}"/>
              </a:ext>
            </a:extLst>
          </p:cNvPr>
          <p:cNvSpPr/>
          <p:nvPr userDrawn="1"/>
        </p:nvSpPr>
        <p:spPr bwMode="auto">
          <a:xfrm flipH="1">
            <a:off x="10909527" y="2"/>
            <a:ext cx="1282471" cy="485768"/>
          </a:xfrm>
          <a:custGeom>
            <a:avLst/>
            <a:gdLst>
              <a:gd name="connsiteX0" fmla="*/ 0 w 2023673"/>
              <a:gd name="connsiteY0" fmla="*/ 839449 h 839449"/>
              <a:gd name="connsiteX1" fmla="*/ 239839 w 2023673"/>
              <a:gd name="connsiteY1" fmla="*/ 0 h 839449"/>
              <a:gd name="connsiteX2" fmla="*/ 1783834 w 2023673"/>
              <a:gd name="connsiteY2" fmla="*/ 0 h 839449"/>
              <a:gd name="connsiteX3" fmla="*/ 2023673 w 2023673"/>
              <a:gd name="connsiteY3" fmla="*/ 839449 h 839449"/>
              <a:gd name="connsiteX4" fmla="*/ 0 w 2023673"/>
              <a:gd name="connsiteY4" fmla="*/ 839449 h 839449"/>
              <a:gd name="connsiteX0" fmla="*/ 0 w 2023673"/>
              <a:gd name="connsiteY0" fmla="*/ 839449 h 839449"/>
              <a:gd name="connsiteX1" fmla="*/ 298562 w 2023673"/>
              <a:gd name="connsiteY1" fmla="*/ 0 h 839449"/>
              <a:gd name="connsiteX2" fmla="*/ 1783834 w 2023673"/>
              <a:gd name="connsiteY2" fmla="*/ 0 h 839449"/>
              <a:gd name="connsiteX3" fmla="*/ 2023673 w 2023673"/>
              <a:gd name="connsiteY3" fmla="*/ 839449 h 839449"/>
              <a:gd name="connsiteX4" fmla="*/ 0 w 2023673"/>
              <a:gd name="connsiteY4" fmla="*/ 839449 h 839449"/>
              <a:gd name="connsiteX0" fmla="*/ 0 w 1730058"/>
              <a:gd name="connsiteY0" fmla="*/ 831060 h 839449"/>
              <a:gd name="connsiteX1" fmla="*/ 4947 w 1730058"/>
              <a:gd name="connsiteY1" fmla="*/ 0 h 839449"/>
              <a:gd name="connsiteX2" fmla="*/ 1490219 w 1730058"/>
              <a:gd name="connsiteY2" fmla="*/ 0 h 839449"/>
              <a:gd name="connsiteX3" fmla="*/ 1730058 w 1730058"/>
              <a:gd name="connsiteY3" fmla="*/ 839449 h 839449"/>
              <a:gd name="connsiteX4" fmla="*/ 0 w 1730058"/>
              <a:gd name="connsiteY4" fmla="*/ 831060 h 839449"/>
              <a:gd name="connsiteX0" fmla="*/ 45387 w 1725111"/>
              <a:gd name="connsiteY0" fmla="*/ 818477 h 839449"/>
              <a:gd name="connsiteX1" fmla="*/ 0 w 1725111"/>
              <a:gd name="connsiteY1" fmla="*/ 0 h 839449"/>
              <a:gd name="connsiteX2" fmla="*/ 1485272 w 1725111"/>
              <a:gd name="connsiteY2" fmla="*/ 0 h 839449"/>
              <a:gd name="connsiteX3" fmla="*/ 1725111 w 1725111"/>
              <a:gd name="connsiteY3" fmla="*/ 839449 h 839449"/>
              <a:gd name="connsiteX4" fmla="*/ 45387 w 1725111"/>
              <a:gd name="connsiteY4" fmla="*/ 818477 h 839449"/>
              <a:gd name="connsiteX0" fmla="*/ 0 w 1734253"/>
              <a:gd name="connsiteY0" fmla="*/ 847838 h 847838"/>
              <a:gd name="connsiteX1" fmla="*/ 9142 w 1734253"/>
              <a:gd name="connsiteY1" fmla="*/ 0 h 847838"/>
              <a:gd name="connsiteX2" fmla="*/ 1494414 w 1734253"/>
              <a:gd name="connsiteY2" fmla="*/ 0 h 847838"/>
              <a:gd name="connsiteX3" fmla="*/ 1734253 w 1734253"/>
              <a:gd name="connsiteY3" fmla="*/ 839449 h 847838"/>
              <a:gd name="connsiteX4" fmla="*/ 0 w 1734253"/>
              <a:gd name="connsiteY4" fmla="*/ 847838 h 847838"/>
              <a:gd name="connsiteX0" fmla="*/ 4051 w 1725720"/>
              <a:gd name="connsiteY0" fmla="*/ 839449 h 839449"/>
              <a:gd name="connsiteX1" fmla="*/ 609 w 1725720"/>
              <a:gd name="connsiteY1" fmla="*/ 0 h 839449"/>
              <a:gd name="connsiteX2" fmla="*/ 1485881 w 1725720"/>
              <a:gd name="connsiteY2" fmla="*/ 0 h 839449"/>
              <a:gd name="connsiteX3" fmla="*/ 1725720 w 1725720"/>
              <a:gd name="connsiteY3" fmla="*/ 839449 h 839449"/>
              <a:gd name="connsiteX4" fmla="*/ 4051 w 1725720"/>
              <a:gd name="connsiteY4" fmla="*/ 839449 h 839449"/>
              <a:gd name="connsiteX0" fmla="*/ 1116 w 1725960"/>
              <a:gd name="connsiteY0" fmla="*/ 836274 h 839449"/>
              <a:gd name="connsiteX1" fmla="*/ 849 w 1725960"/>
              <a:gd name="connsiteY1" fmla="*/ 0 h 839449"/>
              <a:gd name="connsiteX2" fmla="*/ 1486121 w 1725960"/>
              <a:gd name="connsiteY2" fmla="*/ 0 h 839449"/>
              <a:gd name="connsiteX3" fmla="*/ 1725960 w 1725960"/>
              <a:gd name="connsiteY3" fmla="*/ 839449 h 839449"/>
              <a:gd name="connsiteX4" fmla="*/ 1116 w 1725960"/>
              <a:gd name="connsiteY4" fmla="*/ 836274 h 839449"/>
              <a:gd name="connsiteX0" fmla="*/ 0 w 1728019"/>
              <a:gd name="connsiteY0" fmla="*/ 839449 h 839449"/>
              <a:gd name="connsiteX1" fmla="*/ 2908 w 1728019"/>
              <a:gd name="connsiteY1" fmla="*/ 0 h 839449"/>
              <a:gd name="connsiteX2" fmla="*/ 1488180 w 1728019"/>
              <a:gd name="connsiteY2" fmla="*/ 0 h 839449"/>
              <a:gd name="connsiteX3" fmla="*/ 1728019 w 1728019"/>
              <a:gd name="connsiteY3" fmla="*/ 839449 h 839449"/>
              <a:gd name="connsiteX4" fmla="*/ 0 w 1728019"/>
              <a:gd name="connsiteY4" fmla="*/ 839449 h 839449"/>
              <a:gd name="connsiteX0" fmla="*/ 1116 w 1729135"/>
              <a:gd name="connsiteY0" fmla="*/ 842624 h 842624"/>
              <a:gd name="connsiteX1" fmla="*/ 849 w 1729135"/>
              <a:gd name="connsiteY1" fmla="*/ 0 h 842624"/>
              <a:gd name="connsiteX2" fmla="*/ 1489296 w 1729135"/>
              <a:gd name="connsiteY2" fmla="*/ 3175 h 842624"/>
              <a:gd name="connsiteX3" fmla="*/ 1729135 w 1729135"/>
              <a:gd name="connsiteY3" fmla="*/ 842624 h 842624"/>
              <a:gd name="connsiteX4" fmla="*/ 1116 w 1729135"/>
              <a:gd name="connsiteY4" fmla="*/ 842624 h 842624"/>
              <a:gd name="connsiteX0" fmla="*/ 0 w 1728019"/>
              <a:gd name="connsiteY0" fmla="*/ 850575 h 850575"/>
              <a:gd name="connsiteX1" fmla="*/ 278029 w 1728019"/>
              <a:gd name="connsiteY1" fmla="*/ 0 h 850575"/>
              <a:gd name="connsiteX2" fmla="*/ 1488180 w 1728019"/>
              <a:gd name="connsiteY2" fmla="*/ 11126 h 850575"/>
              <a:gd name="connsiteX3" fmla="*/ 1728019 w 1728019"/>
              <a:gd name="connsiteY3" fmla="*/ 850575 h 850575"/>
              <a:gd name="connsiteX4" fmla="*/ 0 w 1728019"/>
              <a:gd name="connsiteY4" fmla="*/ 850575 h 850575"/>
              <a:gd name="connsiteX0" fmla="*/ 8647 w 1450419"/>
              <a:gd name="connsiteY0" fmla="*/ 858526 h 858526"/>
              <a:gd name="connsiteX1" fmla="*/ 429 w 1450419"/>
              <a:gd name="connsiteY1" fmla="*/ 0 h 858526"/>
              <a:gd name="connsiteX2" fmla="*/ 1210580 w 1450419"/>
              <a:gd name="connsiteY2" fmla="*/ 11126 h 858526"/>
              <a:gd name="connsiteX3" fmla="*/ 1450419 w 1450419"/>
              <a:gd name="connsiteY3" fmla="*/ 850575 h 858526"/>
              <a:gd name="connsiteX4" fmla="*/ 8647 w 1450419"/>
              <a:gd name="connsiteY4" fmla="*/ 858526 h 858526"/>
              <a:gd name="connsiteX0" fmla="*/ 0 w 1441772"/>
              <a:gd name="connsiteY0" fmla="*/ 847400 h 847400"/>
              <a:gd name="connsiteX1" fmla="*/ 7685 w 1441772"/>
              <a:gd name="connsiteY1" fmla="*/ 4776 h 847400"/>
              <a:gd name="connsiteX2" fmla="*/ 1201933 w 1441772"/>
              <a:gd name="connsiteY2" fmla="*/ 0 h 847400"/>
              <a:gd name="connsiteX3" fmla="*/ 1441772 w 1441772"/>
              <a:gd name="connsiteY3" fmla="*/ 839449 h 847400"/>
              <a:gd name="connsiteX4" fmla="*/ 0 w 1441772"/>
              <a:gd name="connsiteY4" fmla="*/ 847400 h 847400"/>
              <a:gd name="connsiteX0" fmla="*/ 0 w 1441772"/>
              <a:gd name="connsiteY0" fmla="*/ 823546 h 839449"/>
              <a:gd name="connsiteX1" fmla="*/ 7685 w 1441772"/>
              <a:gd name="connsiteY1" fmla="*/ 4776 h 839449"/>
              <a:gd name="connsiteX2" fmla="*/ 1201933 w 1441772"/>
              <a:gd name="connsiteY2" fmla="*/ 0 h 839449"/>
              <a:gd name="connsiteX3" fmla="*/ 1441772 w 1441772"/>
              <a:gd name="connsiteY3" fmla="*/ 839449 h 839449"/>
              <a:gd name="connsiteX4" fmla="*/ 0 w 1441772"/>
              <a:gd name="connsiteY4" fmla="*/ 823546 h 839449"/>
              <a:gd name="connsiteX0" fmla="*/ 0 w 1446880"/>
              <a:gd name="connsiteY0" fmla="*/ 833762 h 839449"/>
              <a:gd name="connsiteX1" fmla="*/ 12793 w 1446880"/>
              <a:gd name="connsiteY1" fmla="*/ 4776 h 839449"/>
              <a:gd name="connsiteX2" fmla="*/ 1207041 w 1446880"/>
              <a:gd name="connsiteY2" fmla="*/ 0 h 839449"/>
              <a:gd name="connsiteX3" fmla="*/ 1446880 w 1446880"/>
              <a:gd name="connsiteY3" fmla="*/ 839449 h 839449"/>
              <a:gd name="connsiteX4" fmla="*/ 0 w 1446880"/>
              <a:gd name="connsiteY4" fmla="*/ 833762 h 839449"/>
              <a:gd name="connsiteX0" fmla="*/ 8084 w 1454964"/>
              <a:gd name="connsiteY0" fmla="*/ 833762 h 839449"/>
              <a:gd name="connsiteX1" fmla="*/ 444 w 1454964"/>
              <a:gd name="connsiteY1" fmla="*/ 9884 h 839449"/>
              <a:gd name="connsiteX2" fmla="*/ 1215125 w 1454964"/>
              <a:gd name="connsiteY2" fmla="*/ 0 h 839449"/>
              <a:gd name="connsiteX3" fmla="*/ 1454964 w 1454964"/>
              <a:gd name="connsiteY3" fmla="*/ 839449 h 839449"/>
              <a:gd name="connsiteX4" fmla="*/ 8084 w 1454964"/>
              <a:gd name="connsiteY4" fmla="*/ 833762 h 839449"/>
              <a:gd name="connsiteX0" fmla="*/ 0 w 1457096"/>
              <a:gd name="connsiteY0" fmla="*/ 828654 h 839449"/>
              <a:gd name="connsiteX1" fmla="*/ 2576 w 1457096"/>
              <a:gd name="connsiteY1" fmla="*/ 9884 h 839449"/>
              <a:gd name="connsiteX2" fmla="*/ 1217257 w 1457096"/>
              <a:gd name="connsiteY2" fmla="*/ 0 h 839449"/>
              <a:gd name="connsiteX3" fmla="*/ 1457096 w 1457096"/>
              <a:gd name="connsiteY3" fmla="*/ 839449 h 839449"/>
              <a:gd name="connsiteX4" fmla="*/ 0 w 1457096"/>
              <a:gd name="connsiteY4" fmla="*/ 828654 h 839449"/>
              <a:gd name="connsiteX0" fmla="*/ 0 w 1457096"/>
              <a:gd name="connsiteY0" fmla="*/ 833763 h 839449"/>
              <a:gd name="connsiteX1" fmla="*/ 2576 w 1457096"/>
              <a:gd name="connsiteY1" fmla="*/ 9884 h 839449"/>
              <a:gd name="connsiteX2" fmla="*/ 1217257 w 1457096"/>
              <a:gd name="connsiteY2" fmla="*/ 0 h 839449"/>
              <a:gd name="connsiteX3" fmla="*/ 1457096 w 1457096"/>
              <a:gd name="connsiteY3" fmla="*/ 839449 h 839449"/>
              <a:gd name="connsiteX4" fmla="*/ 0 w 1457096"/>
              <a:gd name="connsiteY4" fmla="*/ 833763 h 839449"/>
              <a:gd name="connsiteX0" fmla="*/ 0 w 1457096"/>
              <a:gd name="connsiteY0" fmla="*/ 839204 h 844890"/>
              <a:gd name="connsiteX1" fmla="*/ 2576 w 1457096"/>
              <a:gd name="connsiteY1" fmla="*/ 0 h 844890"/>
              <a:gd name="connsiteX2" fmla="*/ 1217257 w 1457096"/>
              <a:gd name="connsiteY2" fmla="*/ 5441 h 844890"/>
              <a:gd name="connsiteX3" fmla="*/ 1457096 w 1457096"/>
              <a:gd name="connsiteY3" fmla="*/ 844890 h 844890"/>
              <a:gd name="connsiteX4" fmla="*/ 0 w 1457096"/>
              <a:gd name="connsiteY4" fmla="*/ 839204 h 844890"/>
              <a:gd name="connsiteX0" fmla="*/ 0 w 1457096"/>
              <a:gd name="connsiteY0" fmla="*/ 843980 h 849666"/>
              <a:gd name="connsiteX1" fmla="*/ 2576 w 1457096"/>
              <a:gd name="connsiteY1" fmla="*/ 4776 h 849666"/>
              <a:gd name="connsiteX2" fmla="*/ 1217257 w 1457096"/>
              <a:gd name="connsiteY2" fmla="*/ 0 h 849666"/>
              <a:gd name="connsiteX3" fmla="*/ 1457096 w 1457096"/>
              <a:gd name="connsiteY3" fmla="*/ 849666 h 849666"/>
              <a:gd name="connsiteX4" fmla="*/ 0 w 1457096"/>
              <a:gd name="connsiteY4" fmla="*/ 843980 h 849666"/>
              <a:gd name="connsiteX0" fmla="*/ 172088 w 1454559"/>
              <a:gd name="connsiteY0" fmla="*/ 847155 h 849666"/>
              <a:gd name="connsiteX1" fmla="*/ 39 w 1454559"/>
              <a:gd name="connsiteY1" fmla="*/ 4776 h 849666"/>
              <a:gd name="connsiteX2" fmla="*/ 1214720 w 1454559"/>
              <a:gd name="connsiteY2" fmla="*/ 0 h 849666"/>
              <a:gd name="connsiteX3" fmla="*/ 1454559 w 1454559"/>
              <a:gd name="connsiteY3" fmla="*/ 849666 h 849666"/>
              <a:gd name="connsiteX4" fmla="*/ 172088 w 1454559"/>
              <a:gd name="connsiteY4" fmla="*/ 847155 h 849666"/>
              <a:gd name="connsiteX0" fmla="*/ 0 w 1282471"/>
              <a:gd name="connsiteY0" fmla="*/ 847155 h 849666"/>
              <a:gd name="connsiteX1" fmla="*/ 2576 w 1282471"/>
              <a:gd name="connsiteY1" fmla="*/ 1601 h 849666"/>
              <a:gd name="connsiteX2" fmla="*/ 1042632 w 1282471"/>
              <a:gd name="connsiteY2" fmla="*/ 0 h 849666"/>
              <a:gd name="connsiteX3" fmla="*/ 1282471 w 1282471"/>
              <a:gd name="connsiteY3" fmla="*/ 849666 h 849666"/>
              <a:gd name="connsiteX4" fmla="*/ 0 w 1282471"/>
              <a:gd name="connsiteY4" fmla="*/ 847155 h 8496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2471" h="849666">
                <a:moveTo>
                  <a:pt x="0" y="847155"/>
                </a:moveTo>
                <a:cubicBezTo>
                  <a:pt x="3047" y="564542"/>
                  <a:pt x="-471" y="284214"/>
                  <a:pt x="2576" y="1601"/>
                </a:cubicBezTo>
                <a:lnTo>
                  <a:pt x="1042632" y="0"/>
                </a:lnTo>
                <a:lnTo>
                  <a:pt x="1282471" y="849666"/>
                </a:lnTo>
                <a:lnTo>
                  <a:pt x="0" y="847155"/>
                </a:lnTo>
                <a:close/>
              </a:path>
            </a:pathLst>
          </a:custGeom>
          <a:solidFill>
            <a:srgbClr val="1A5B9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cxnSp>
        <p:nvCxnSpPr>
          <p:cNvPr id="13" name="Straight Connector 12">
            <a:extLst>
              <a:ext uri="{FF2B5EF4-FFF2-40B4-BE49-F238E27FC236}">
                <a16:creationId xmlns:a16="http://schemas.microsoft.com/office/drawing/2014/main" id="{A2EC1F8F-4AF0-4240-A958-CE80566B3CBB}"/>
              </a:ext>
            </a:extLst>
          </p:cNvPr>
          <p:cNvCxnSpPr>
            <a:cxnSpLocks/>
          </p:cNvCxnSpPr>
          <p:nvPr userDrawn="1"/>
        </p:nvCxnSpPr>
        <p:spPr>
          <a:xfrm flipH="1">
            <a:off x="265701" y="485772"/>
            <a:ext cx="11921359" cy="0"/>
          </a:xfrm>
          <a:prstGeom prst="line">
            <a:avLst/>
          </a:prstGeom>
          <a:ln>
            <a:solidFill>
              <a:srgbClr val="005B97"/>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4" name="Slide Number Placeholder 4">
            <a:extLst>
              <a:ext uri="{FF2B5EF4-FFF2-40B4-BE49-F238E27FC236}">
                <a16:creationId xmlns:a16="http://schemas.microsoft.com/office/drawing/2014/main" id="{F9C546B4-FF9D-41AB-AC2D-746D69ECB710}"/>
              </a:ext>
            </a:extLst>
          </p:cNvPr>
          <p:cNvSpPr txBox="1">
            <a:spLocks/>
          </p:cNvSpPr>
          <p:nvPr userDrawn="1"/>
        </p:nvSpPr>
        <p:spPr>
          <a:xfrm>
            <a:off x="10263913" y="45930"/>
            <a:ext cx="616466" cy="439840"/>
          </a:xfrm>
          <a:prstGeom prst="rect">
            <a:avLst/>
          </a:prstGeom>
        </p:spPr>
        <p:txBody>
          <a:bodyPr anchor="ctr"/>
          <a:lstStyle>
            <a:defPPr>
              <a:defRPr lang="en-US"/>
            </a:defPPr>
            <a:lvl1pPr marL="0" algn="ctr" defTabSz="932742" rtl="0" eaLnBrk="1" latinLnBrk="0" hangingPunct="1">
              <a:defRPr sz="1400" b="1" kern="1200">
                <a:solidFill>
                  <a:schemeClr val="bg1"/>
                </a:solidFill>
                <a:latin typeface="Roboto" panose="02000000000000000000" pitchFamily="2" charset="0"/>
                <a:ea typeface="Roboto" panose="02000000000000000000" pitchFamily="2" charset="0"/>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fld id="{DDC08BE9-ACFD-0A42-94AB-4042A0FCFA1D}" type="slidenum">
              <a:rPr lang="en-US" sz="1372" smtClean="0">
                <a:solidFill>
                  <a:schemeClr val="tx1"/>
                </a:solidFill>
              </a:rPr>
              <a:pPr/>
              <a:t>‹#›</a:t>
            </a:fld>
            <a:endParaRPr lang="en-US" sz="1372">
              <a:solidFill>
                <a:schemeClr val="tx1"/>
              </a:solidFill>
            </a:endParaRPr>
          </a:p>
        </p:txBody>
      </p:sp>
      <p:sp>
        <p:nvSpPr>
          <p:cNvPr id="7" name="Date Placeholder 6">
            <a:extLst>
              <a:ext uri="{FF2B5EF4-FFF2-40B4-BE49-F238E27FC236}">
                <a16:creationId xmlns:a16="http://schemas.microsoft.com/office/drawing/2014/main" id="{C506075E-C7C3-40B6-A73A-95A9314C95BF}"/>
              </a:ext>
            </a:extLst>
          </p:cNvPr>
          <p:cNvSpPr>
            <a:spLocks noGrp="1"/>
          </p:cNvSpPr>
          <p:nvPr>
            <p:ph type="dt" sz="half" idx="11"/>
          </p:nvPr>
        </p:nvSpPr>
        <p:spPr>
          <a:xfrm>
            <a:off x="11746" y="6584916"/>
            <a:ext cx="2689274" cy="239631"/>
          </a:xfrm>
          <a:prstGeom prst="rect">
            <a:avLst/>
          </a:prstGeom>
        </p:spPr>
        <p:txBody>
          <a:bodyPr/>
          <a:lstStyle>
            <a:lvl1pPr>
              <a:defRPr sz="1000"/>
            </a:lvl1pPr>
          </a:lstStyle>
          <a:p>
            <a:fld id="{10EBA73D-5265-4C92-836A-B0F0E13730E0}" type="datetime1">
              <a:rPr lang="en-US" smtClean="0"/>
              <a:t>4/28/2022</a:t>
            </a:fld>
            <a:endParaRPr lang="en-US"/>
          </a:p>
        </p:txBody>
      </p:sp>
      <p:sp>
        <p:nvSpPr>
          <p:cNvPr id="8" name="Footer Placeholder 7">
            <a:extLst>
              <a:ext uri="{FF2B5EF4-FFF2-40B4-BE49-F238E27FC236}">
                <a16:creationId xmlns:a16="http://schemas.microsoft.com/office/drawing/2014/main" id="{17F1E944-2DAD-417B-9EC0-BD601F616399}"/>
              </a:ext>
            </a:extLst>
          </p:cNvPr>
          <p:cNvSpPr>
            <a:spLocks noGrp="1"/>
          </p:cNvSpPr>
          <p:nvPr>
            <p:ph type="ftr" sz="quarter" idx="12"/>
          </p:nvPr>
        </p:nvSpPr>
        <p:spPr>
          <a:xfrm>
            <a:off x="9003050" y="6584916"/>
            <a:ext cx="3177204" cy="246206"/>
          </a:xfrm>
          <a:prstGeom prst="rect">
            <a:avLst/>
          </a:prstGeom>
        </p:spPr>
        <p:txBody>
          <a:bodyPr/>
          <a:lstStyle>
            <a:lvl1pPr algn="r">
              <a:defRPr sz="1000"/>
            </a:lvl1pPr>
          </a:lstStyle>
          <a:p>
            <a:r>
              <a:rPr lang="en-US"/>
              <a:t>3Cloud Proprietary and Confidential</a:t>
            </a:r>
          </a:p>
        </p:txBody>
      </p:sp>
      <p:pic>
        <p:nvPicPr>
          <p:cNvPr id="16" name="Picture 15">
            <a:extLst>
              <a:ext uri="{FF2B5EF4-FFF2-40B4-BE49-F238E27FC236}">
                <a16:creationId xmlns:a16="http://schemas.microsoft.com/office/drawing/2014/main" id="{4C19ED7B-E039-4B1C-BB42-6BE84CFC38F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381003" y="45930"/>
            <a:ext cx="521796" cy="369122"/>
          </a:xfrm>
          <a:prstGeom prst="rect">
            <a:avLst/>
          </a:prstGeom>
        </p:spPr>
      </p:pic>
    </p:spTree>
    <p:extLst>
      <p:ext uri="{BB962C8B-B14F-4D97-AF65-F5344CB8AC3E}">
        <p14:creationId xmlns:p14="http://schemas.microsoft.com/office/powerpoint/2010/main" val="288259666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Walkin (event name)">
    <p:bg>
      <p:bgPr>
        <a:solidFill>
          <a:srgbClr val="1A5B97"/>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spTree>
    <p:extLst>
      <p:ext uri="{BB962C8B-B14F-4D97-AF65-F5344CB8AC3E}">
        <p14:creationId xmlns:p14="http://schemas.microsoft.com/office/powerpoint/2010/main" val="27377770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End Slide 1">
    <p:spTree>
      <p:nvGrpSpPr>
        <p:cNvPr id="1" name=""/>
        <p:cNvGrpSpPr/>
        <p:nvPr/>
      </p:nvGrpSpPr>
      <p:grpSpPr>
        <a:xfrm>
          <a:off x="0" y="0"/>
          <a:ext cx="0" cy="0"/>
          <a:chOff x="0" y="0"/>
          <a:chExt cx="0" cy="0"/>
        </a:xfrm>
      </p:grpSpPr>
      <p:pic>
        <p:nvPicPr>
          <p:cNvPr id="16" name="Picture 2" descr="https://lh3.googleusercontent.com/mpHCn1OwYqmAzTnn5TBity4CfXcMowOcdnw9yvE28w5AuET0RrulRhzNYEC6O1RvbV3ZevcqhldUIkqsN9N1BQyWNwE4jm_SGtWsoYmmXMTkagzVq0DJ6XTxt-fXhSX8PnbwzWIAcFTdZEMQiDR6na_OP0krTwRNljv0GmtlVgvlE_FUTT9mGcxlB5MnAkvZgxNLP74JbxbfQzyZyav7LZ1-y09oz1Fb8j7EBIeTeUmwJ4NoD9BuNM_UtJjv0ZRcS16_Ix__I00w35lA--JPc1nkBISAKUf8yf8CRc8fT0DmeaCYR7adkdz18QV7iSCDLU8VUnIbIBkPKaiOFxj0Ow5oMVpb4nrPTi04ysgfw4UHRHGTl_XkCOh_aWH1BzoJ73Jy7tcDumq2eWDZyS_xlgKAmc0exopC_0mEzrQqb4UiAEkmK3hyKM2mpWK1i7TOtR6sbnnyE8cAGlOFndqH9-2Ddfosw1ofzXuQvf6SNz3Yvaw91lFY8qkKd3i5uttob0zKQT5fyaWz8WbESAsgf0tzmM35V__Eia-9z-CbtE6qemHuLzsniWkkGF8l3Bv-BAOu0iX3JVjUQZbw9djw3Vk6S2BJh5r4lkbnVPF6T1U2ouh5VTAnqoqH0gNyWrzgLzivJj5zYyXxhWSSQri5Vidbf9kRhE8t=w1200-h802-no">
            <a:extLst>
              <a:ext uri="{FF2B5EF4-FFF2-40B4-BE49-F238E27FC236}">
                <a16:creationId xmlns:a16="http://schemas.microsoft.com/office/drawing/2014/main" id="{60186989-5C6C-48A7-AF4F-56FBE9946B56}"/>
              </a:ext>
            </a:extLst>
          </p:cNvPr>
          <p:cNvPicPr>
            <a:picLocks noChangeAspect="1" noChangeArrowheads="1"/>
          </p:cNvPicPr>
          <p:nvPr userDrawn="1"/>
        </p:nvPicPr>
        <p:blipFill rotWithShape="1">
          <a:blip r:embed="rId2" cstate="screen">
            <a:extLst>
              <a:ext uri="{28A0092B-C50C-407E-A947-70E740481C1C}">
                <a14:useLocalDpi xmlns:a14="http://schemas.microsoft.com/office/drawing/2010/main"/>
              </a:ext>
            </a:extLst>
          </a:blip>
          <a:src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C465EB42-5598-AB4A-8725-4FE5C3BF78D8}"/>
              </a:ext>
            </a:extLst>
          </p:cNvPr>
          <p:cNvSpPr/>
          <p:nvPr userDrawn="1"/>
        </p:nvSpPr>
        <p:spPr bwMode="auto">
          <a:xfrm>
            <a:off x="0" y="0"/>
            <a:ext cx="12192000" cy="6858000"/>
          </a:xfrm>
          <a:prstGeom prst="rect">
            <a:avLst/>
          </a:prstGeom>
          <a:solidFill>
            <a:srgbClr val="1E303B">
              <a:alpha val="75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Roboto"/>
              <a:ea typeface="Segoe UI" pitchFamily="34" charset="0"/>
              <a:cs typeface="Segoe UI" pitchFamily="34" charset="0"/>
            </a:endParaRPr>
          </a:p>
        </p:txBody>
      </p:sp>
      <p:sp>
        <p:nvSpPr>
          <p:cNvPr id="12" name="TextBox 11">
            <a:extLst>
              <a:ext uri="{FF2B5EF4-FFF2-40B4-BE49-F238E27FC236}">
                <a16:creationId xmlns:a16="http://schemas.microsoft.com/office/drawing/2014/main" id="{8A902A87-CFB4-1B4B-9BEF-ADFC94F22578}"/>
              </a:ext>
            </a:extLst>
          </p:cNvPr>
          <p:cNvSpPr txBox="1"/>
          <p:nvPr userDrawn="1"/>
        </p:nvSpPr>
        <p:spPr>
          <a:xfrm>
            <a:off x="380807" y="5628946"/>
            <a:ext cx="11430385" cy="1229054"/>
          </a:xfrm>
          <a:prstGeom prst="rect">
            <a:avLst/>
          </a:prstGeom>
          <a:noFill/>
        </p:spPr>
        <p:txBody>
          <a:bodyPr wrap="square" lIns="182880" tIns="146304" rIns="182880" bIns="146304" rtlCol="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400" b="1"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mn-cs"/>
              </a:rPr>
              <a:t>3Cloud, LLC</a:t>
            </a:r>
          </a:p>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14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mn-cs"/>
              </a:rPr>
              <a:t>  3025 Highland Parkway, Suite 525, Downers Grove, IL 60515            (888) 88-AZURE               sales@3cloudsolutions.com</a:t>
            </a:r>
          </a:p>
          <a:p>
            <a:pPr marL="0" marR="0" lvl="0" indent="0" algn="ctr" defTabSz="914400" rtl="0" eaLnBrk="1" fontAlgn="auto" latinLnBrk="0" hangingPunct="1">
              <a:lnSpc>
                <a:spcPct val="150000"/>
              </a:lnSpc>
              <a:spcBef>
                <a:spcPts val="0"/>
              </a:spcBef>
              <a:spcAft>
                <a:spcPts val="60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Roboto" panose="02000000000000000000" pitchFamily="2" charset="0"/>
              <a:ea typeface="Roboto" panose="02000000000000000000" pitchFamily="2" charset="0"/>
              <a:cs typeface="+mn-cs"/>
            </a:endParaRPr>
          </a:p>
        </p:txBody>
      </p:sp>
      <p:pic>
        <p:nvPicPr>
          <p:cNvPr id="9" name="Picture 8">
            <a:extLst>
              <a:ext uri="{FF2B5EF4-FFF2-40B4-BE49-F238E27FC236}">
                <a16:creationId xmlns:a16="http://schemas.microsoft.com/office/drawing/2014/main" id="{B86F473F-C6E8-CF42-A00E-7C2A6FDA346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8324430" y="6208072"/>
            <a:ext cx="216000" cy="131760"/>
          </a:xfrm>
          <a:prstGeom prst="rect">
            <a:avLst/>
          </a:prstGeom>
        </p:spPr>
      </p:pic>
      <p:pic>
        <p:nvPicPr>
          <p:cNvPr id="10" name="Picture 9">
            <a:extLst>
              <a:ext uri="{FF2B5EF4-FFF2-40B4-BE49-F238E27FC236}">
                <a16:creationId xmlns:a16="http://schemas.microsoft.com/office/drawing/2014/main" id="{AF4F21EF-D714-9C4D-8A7E-C5636EA001CF}"/>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6453613" y="6160362"/>
            <a:ext cx="216000" cy="216000"/>
          </a:xfrm>
          <a:prstGeom prst="rect">
            <a:avLst/>
          </a:prstGeom>
        </p:spPr>
      </p:pic>
      <p:pic>
        <p:nvPicPr>
          <p:cNvPr id="11" name="Picture 10">
            <a:extLst>
              <a:ext uri="{FF2B5EF4-FFF2-40B4-BE49-F238E27FC236}">
                <a16:creationId xmlns:a16="http://schemas.microsoft.com/office/drawing/2014/main" id="{72674DD0-0FA4-EB4A-AA21-63B0BB90E1CB}"/>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1157166" y="6160362"/>
            <a:ext cx="153360" cy="216000"/>
          </a:xfrm>
          <a:prstGeom prst="rect">
            <a:avLst/>
          </a:prstGeom>
        </p:spPr>
      </p:pic>
      <p:sp>
        <p:nvSpPr>
          <p:cNvPr id="13" name="TextBox 12">
            <a:extLst>
              <a:ext uri="{FF2B5EF4-FFF2-40B4-BE49-F238E27FC236}">
                <a16:creationId xmlns:a16="http://schemas.microsoft.com/office/drawing/2014/main" id="{12DEEAEE-CCB1-1349-81E8-68E5344B179A}"/>
              </a:ext>
            </a:extLst>
          </p:cNvPr>
          <p:cNvSpPr txBox="1"/>
          <p:nvPr userDrawn="1"/>
        </p:nvSpPr>
        <p:spPr>
          <a:xfrm>
            <a:off x="1151082" y="2911037"/>
            <a:ext cx="9889836" cy="1035925"/>
          </a:xfrm>
          <a:prstGeom prst="rect">
            <a:avLst/>
          </a:prstGeom>
          <a:noFill/>
        </p:spPr>
        <p:txBody>
          <a:bodyPr wrap="square" lIns="182880" tIns="146304" rIns="182880" bIns="146304" rtlCol="0" anchor="ctr" anchorCtr="0">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kumimoji="0" lang="en-US" sz="3600" b="1" i="0" u="none" strike="noStrike" kern="1200" cap="none" spc="0" normalizeH="0" baseline="0" noProof="0">
                <a:ln>
                  <a:noFill/>
                </a:ln>
                <a:solidFill>
                  <a:prstClr val="white"/>
                </a:solidFill>
                <a:effectLst/>
                <a:uLnTx/>
                <a:uFillTx/>
                <a:latin typeface="IBM Plex Sans" panose="020B0503050203000203" pitchFamily="34" charset="77"/>
                <a:ea typeface="+mn-ea"/>
                <a:cs typeface="+mn-cs"/>
              </a:rPr>
              <a:t>Thank you</a:t>
            </a:r>
            <a:endParaRPr kumimoji="0" lang="en-US" sz="3600" b="1" i="0" u="none" strike="noStrike" kern="1200" cap="none" spc="0" normalizeH="0" baseline="0" noProof="0">
              <a:ln>
                <a:noFill/>
              </a:ln>
              <a:solidFill>
                <a:prstClr val="white"/>
              </a:solidFill>
              <a:effectLst/>
              <a:uLnTx/>
              <a:uFillTx/>
              <a:latin typeface="IBM Plex Sans" panose="020B0503050203000203" pitchFamily="34" charset="77"/>
              <a:ea typeface="Roboto" panose="02000000000000000000" pitchFamily="2" charset="0"/>
              <a:cs typeface="+mn-cs"/>
            </a:endParaRPr>
          </a:p>
        </p:txBody>
      </p:sp>
      <p:cxnSp>
        <p:nvCxnSpPr>
          <p:cNvPr id="14" name="Straight Connector 13">
            <a:extLst>
              <a:ext uri="{FF2B5EF4-FFF2-40B4-BE49-F238E27FC236}">
                <a16:creationId xmlns:a16="http://schemas.microsoft.com/office/drawing/2014/main" id="{31ABD95C-208E-8C41-8B2F-51C5D901E6C8}"/>
              </a:ext>
            </a:extLst>
          </p:cNvPr>
          <p:cNvCxnSpPr>
            <a:cxnSpLocks/>
          </p:cNvCxnSpPr>
          <p:nvPr userDrawn="1"/>
        </p:nvCxnSpPr>
        <p:spPr>
          <a:xfrm>
            <a:off x="4601127" y="5455525"/>
            <a:ext cx="2989746" cy="0"/>
          </a:xfrm>
          <a:prstGeom prst="line">
            <a:avLst/>
          </a:prstGeom>
          <a:ln>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C07A412E-AD3E-4165-9627-54CAD1362C0E}"/>
              </a:ext>
            </a:extLst>
          </p:cNvPr>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367635" y="349510"/>
            <a:ext cx="1124671" cy="795600"/>
          </a:xfrm>
          <a:prstGeom prst="rect">
            <a:avLst/>
          </a:prstGeom>
        </p:spPr>
      </p:pic>
    </p:spTree>
    <p:extLst>
      <p:ext uri="{BB962C8B-B14F-4D97-AF65-F5344CB8AC3E}">
        <p14:creationId xmlns:p14="http://schemas.microsoft.com/office/powerpoint/2010/main" val="7597080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Title and Content - Dark Blue - Big Logo">
    <p:spTree>
      <p:nvGrpSpPr>
        <p:cNvPr id="1" name=""/>
        <p:cNvGrpSpPr/>
        <p:nvPr/>
      </p:nvGrpSpPr>
      <p:grpSpPr>
        <a:xfrm>
          <a:off x="0" y="0"/>
          <a:ext cx="0" cy="0"/>
          <a:chOff x="0" y="0"/>
          <a:chExt cx="0" cy="0"/>
        </a:xfrm>
      </p:grpSpPr>
      <p:sp>
        <p:nvSpPr>
          <p:cNvPr id="3" name="Do not remove" hidden="1">
            <a:extLst>
              <a:ext uri="{FF2B5EF4-FFF2-40B4-BE49-F238E27FC236}">
                <a16:creationId xmlns:a16="http://schemas.microsoft.com/office/drawing/2014/main" id="{0BF33B72-6CE0-45A8-BFE6-796928628B54}"/>
              </a:ext>
            </a:extLst>
          </p:cNvPr>
          <p:cNvSpPr/>
          <p:nvPr userDrawn="1">
            <p:custDataLst>
              <p:tags r:id="rId1"/>
            </p:custDataLst>
          </p:nvPr>
        </p:nvSpPr>
        <p:spPr>
          <a:xfrm>
            <a:off x="0" y="0"/>
            <a:ext cx="12700" cy="12700"/>
          </a:xfrm>
          <a:prstGeom prst="octagon">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ooter Placeholder 3">
            <a:extLst>
              <a:ext uri="{FF2B5EF4-FFF2-40B4-BE49-F238E27FC236}">
                <a16:creationId xmlns:a16="http://schemas.microsoft.com/office/drawing/2014/main" id="{7643A3BD-FF3D-5048-BBEE-E3B7D88CF5E7}"/>
              </a:ext>
            </a:extLst>
          </p:cNvPr>
          <p:cNvSpPr>
            <a:spLocks noGrp="1"/>
          </p:cNvSpPr>
          <p:nvPr>
            <p:ph type="ftr" sz="quarter" idx="25"/>
          </p:nvPr>
        </p:nvSpPr>
        <p:spPr>
          <a:xfrm>
            <a:off x="9427464" y="6356350"/>
            <a:ext cx="2290807" cy="365125"/>
          </a:xfrm>
          <a:prstGeom prst="rect">
            <a:avLst/>
          </a:prstGeom>
        </p:spPr>
        <p:txBody>
          <a:bodyPr/>
          <a:lstStyle>
            <a:lvl1pPr algn="r">
              <a:defRPr sz="1000">
                <a:latin typeface="Roboto" panose="02000000000000000000" pitchFamily="2" charset="0"/>
                <a:ea typeface="Roboto" panose="02000000000000000000" pitchFamily="2" charset="0"/>
              </a:defRPr>
            </a:lvl1pPr>
          </a:lstStyle>
          <a:p>
            <a:r>
              <a:rPr lang="en-US"/>
              <a:t>3Cloud Proprietary &amp; Confidential</a:t>
            </a:r>
          </a:p>
        </p:txBody>
      </p:sp>
      <p:sp>
        <p:nvSpPr>
          <p:cNvPr id="8" name="Content Placeholder 7">
            <a:extLst>
              <a:ext uri="{FF2B5EF4-FFF2-40B4-BE49-F238E27FC236}">
                <a16:creationId xmlns:a16="http://schemas.microsoft.com/office/drawing/2014/main" id="{74D36A11-A6A3-409C-9808-95004EFDF71F}"/>
              </a:ext>
            </a:extLst>
          </p:cNvPr>
          <p:cNvSpPr>
            <a:spLocks noGrp="1"/>
          </p:cNvSpPr>
          <p:nvPr>
            <p:ph sz="quarter" idx="28"/>
          </p:nvPr>
        </p:nvSpPr>
        <p:spPr>
          <a:xfrm>
            <a:off x="457200" y="1426464"/>
            <a:ext cx="11256264" cy="4745736"/>
          </a:xfrm>
          <a:prstGeom prst="rect">
            <a:avLst/>
          </a:prstGeo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itle 1">
            <a:extLst>
              <a:ext uri="{FF2B5EF4-FFF2-40B4-BE49-F238E27FC236}">
                <a16:creationId xmlns:a16="http://schemas.microsoft.com/office/drawing/2014/main" id="{EFA3B703-66DF-488C-B4E0-7167866A4B09}"/>
              </a:ext>
            </a:extLst>
          </p:cNvPr>
          <p:cNvSpPr>
            <a:spLocks noGrp="1"/>
          </p:cNvSpPr>
          <p:nvPr>
            <p:ph type="title"/>
          </p:nvPr>
        </p:nvSpPr>
        <p:spPr>
          <a:xfrm>
            <a:off x="458615" y="338309"/>
            <a:ext cx="10831426" cy="685800"/>
          </a:xfrm>
          <a:prstGeom prst="rect">
            <a:avLst/>
          </a:prstGeom>
        </p:spPr>
        <p:txBody>
          <a:bodyPr>
            <a:noAutofit/>
          </a:bodyPr>
          <a:lstStyle>
            <a:lvl1pPr>
              <a:defRPr lang="en-US" sz="4400" b="1" i="0" kern="1200" dirty="0">
                <a:solidFill>
                  <a:srgbClr val="005B97"/>
                </a:solidFill>
                <a:latin typeface="IBM Plex Sans SemiBold" panose="020B0503050203000203" pitchFamily="34" charset="77"/>
                <a:ea typeface="+mn-ea"/>
                <a:cs typeface="+mn-cs"/>
              </a:defRPr>
            </a:lvl1pPr>
          </a:lstStyle>
          <a:p>
            <a:pPr marL="0" lvl="0" indent="0" algn="l" defTabSz="914400" rtl="0" eaLnBrk="1" latinLnBrk="0" hangingPunct="1">
              <a:lnSpc>
                <a:spcPct val="114000"/>
              </a:lnSpc>
              <a:spcBef>
                <a:spcPts val="1000"/>
              </a:spcBef>
              <a:buFont typeface="Arial" panose="020B0604020202020204" pitchFamily="34" charset="0"/>
              <a:buNone/>
            </a:pPr>
            <a:r>
              <a:rPr lang="en-US"/>
              <a:t>Click to edit Master title style</a:t>
            </a:r>
          </a:p>
        </p:txBody>
      </p:sp>
      <p:sp>
        <p:nvSpPr>
          <p:cNvPr id="16" name="Rectangle 15">
            <a:extLst>
              <a:ext uri="{FF2B5EF4-FFF2-40B4-BE49-F238E27FC236}">
                <a16:creationId xmlns:a16="http://schemas.microsoft.com/office/drawing/2014/main" id="{17C058C8-845F-46FA-A045-87A37131E131}"/>
              </a:ext>
            </a:extLst>
          </p:cNvPr>
          <p:cNvSpPr/>
          <p:nvPr userDrawn="1"/>
        </p:nvSpPr>
        <p:spPr>
          <a:xfrm>
            <a:off x="0" y="0"/>
            <a:ext cx="182880" cy="6858000"/>
          </a:xfrm>
          <a:prstGeom prst="rect">
            <a:avLst/>
          </a:prstGeom>
          <a:solidFill>
            <a:schemeClr val="accent1"/>
          </a:solidFill>
          <a:ln>
            <a:noFill/>
          </a:ln>
        </p:spPr>
        <p:style>
          <a:lnRef idx="3">
            <a:schemeClr val="lt1"/>
          </a:lnRef>
          <a:fillRef idx="1">
            <a:schemeClr val="accent1"/>
          </a:fillRef>
          <a:effectRef idx="1">
            <a:schemeClr val="accent1"/>
          </a:effectRef>
          <a:fontRef idx="minor">
            <a:schemeClr val="lt1"/>
          </a:fontRef>
        </p:style>
        <p:txBody>
          <a:bodyPr rtlCol="0" anchor="ctr"/>
          <a:lstStyle/>
          <a:p>
            <a:pPr algn="ctr"/>
            <a:endParaRPr lang="en-US">
              <a:solidFill>
                <a:schemeClr val="accent2"/>
              </a:solidFill>
            </a:endParaRPr>
          </a:p>
        </p:txBody>
      </p:sp>
      <p:pic>
        <p:nvPicPr>
          <p:cNvPr id="9" name="Picture 2">
            <a:extLst>
              <a:ext uri="{FF2B5EF4-FFF2-40B4-BE49-F238E27FC236}">
                <a16:creationId xmlns:a16="http://schemas.microsoft.com/office/drawing/2014/main" id="{10783CF3-9F84-4570-9B27-4DB56F7175B0}"/>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11389329" y="136525"/>
            <a:ext cx="630936" cy="4437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5743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5">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B9DA1862-8E05-D740-BC97-3A2A0F6DFD87}"/>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70357"/>
          </a:xfrm>
          <a:prstGeom prst="rect">
            <a:avLst/>
          </a:prstGeom>
        </p:spPr>
      </p:pic>
      <p:sp>
        <p:nvSpPr>
          <p:cNvPr id="12" name="Rectangle 11">
            <a:extLst>
              <a:ext uri="{FF2B5EF4-FFF2-40B4-BE49-F238E27FC236}">
                <a16:creationId xmlns:a16="http://schemas.microsoft.com/office/drawing/2014/main" id="{FC8687D0-28E1-CB4F-88EB-87EB14653F3A}"/>
              </a:ext>
            </a:extLst>
          </p:cNvPr>
          <p:cNvSpPr/>
          <p:nvPr userDrawn="1"/>
        </p:nvSpPr>
        <p:spPr>
          <a:xfrm>
            <a:off x="1" y="2442411"/>
            <a:ext cx="12191998" cy="4415589"/>
          </a:xfrm>
          <a:prstGeom prst="rect">
            <a:avLst/>
          </a:prstGeom>
          <a:gradFill>
            <a:gsLst>
              <a:gs pos="0">
                <a:schemeClr val="tx1">
                  <a:alpha val="0"/>
                </a:schemeClr>
              </a:gs>
              <a:gs pos="99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27AD57F1-0AA1-964D-8A3A-317488F09F44}"/>
              </a:ext>
            </a:extLst>
          </p:cNvPr>
          <p:cNvSpPr/>
          <p:nvPr userDrawn="1"/>
        </p:nvSpPr>
        <p:spPr>
          <a:xfrm rot="10800000">
            <a:off x="0" y="-2"/>
            <a:ext cx="6864229" cy="6858001"/>
          </a:xfrm>
          <a:prstGeom prst="rect">
            <a:avLst/>
          </a:prstGeom>
          <a:gradFill>
            <a:gsLst>
              <a:gs pos="60000">
                <a:schemeClr val="tx1">
                  <a:alpha val="0"/>
                </a:schemeClr>
              </a:gs>
              <a:gs pos="100000">
                <a:schemeClr val="tx1"/>
              </a:gs>
            </a:gsLst>
            <a:lin ang="20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pic>
        <p:nvPicPr>
          <p:cNvPr id="17" name="Graphic 16">
            <a:extLst>
              <a:ext uri="{FF2B5EF4-FFF2-40B4-BE49-F238E27FC236}">
                <a16:creationId xmlns:a16="http://schemas.microsoft.com/office/drawing/2014/main" id="{061A023B-8650-074A-9E78-CB3228C24D84}"/>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10335" y="703818"/>
            <a:ext cx="1341642" cy="948914"/>
          </a:xfrm>
          <a:prstGeom prst="rect">
            <a:avLst/>
          </a:prstGeom>
        </p:spPr>
      </p:pic>
      <p:sp>
        <p:nvSpPr>
          <p:cNvPr id="4" name="Date Placeholder 3">
            <a:extLst>
              <a:ext uri="{FF2B5EF4-FFF2-40B4-BE49-F238E27FC236}">
                <a16:creationId xmlns:a16="http://schemas.microsoft.com/office/drawing/2014/main" id="{BE47CC7F-0DBF-424A-9BCE-6A0123D6055C}"/>
              </a:ext>
            </a:extLst>
          </p:cNvPr>
          <p:cNvSpPr>
            <a:spLocks noGrp="1"/>
          </p:cNvSpPr>
          <p:nvPr>
            <p:ph type="dt" sz="half" idx="10"/>
          </p:nvPr>
        </p:nvSpPr>
        <p:spPr/>
        <p:txBody>
          <a:bodyPr/>
          <a:lstStyle>
            <a:lvl1pPr>
              <a:defRPr>
                <a:solidFill>
                  <a:schemeClr val="bg1"/>
                </a:solidFill>
              </a:defRPr>
            </a:lvl1pPr>
          </a:lstStyle>
          <a:p>
            <a:fld id="{537FF196-4DFD-4649-9050-818FB7386FEB}" type="datetime1">
              <a:rPr lang="en-US" smtClean="0"/>
              <a:t>4/28/2022</a:t>
            </a:fld>
            <a:endParaRPr lang="en-US"/>
          </a:p>
        </p:txBody>
      </p:sp>
      <p:sp>
        <p:nvSpPr>
          <p:cNvPr id="8" name="Footer Placeholder 7">
            <a:extLst>
              <a:ext uri="{FF2B5EF4-FFF2-40B4-BE49-F238E27FC236}">
                <a16:creationId xmlns:a16="http://schemas.microsoft.com/office/drawing/2014/main" id="{114B6310-6D1B-B745-A02B-699B27CFC03D}"/>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9" name="Slide Number Placeholder 8">
            <a:extLst>
              <a:ext uri="{FF2B5EF4-FFF2-40B4-BE49-F238E27FC236}">
                <a16:creationId xmlns:a16="http://schemas.microsoft.com/office/drawing/2014/main" id="{5213CD7B-CFE8-8742-9487-257584516FF5}"/>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19" name="Title 1">
            <a:extLst>
              <a:ext uri="{FF2B5EF4-FFF2-40B4-BE49-F238E27FC236}">
                <a16:creationId xmlns:a16="http://schemas.microsoft.com/office/drawing/2014/main" id="{8C4FAE1F-CDEC-6043-86C6-64CD04D56AA4}"/>
              </a:ext>
            </a:extLst>
          </p:cNvPr>
          <p:cNvSpPr>
            <a:spLocks noGrp="1"/>
          </p:cNvSpPr>
          <p:nvPr>
            <p:ph type="ctrTitle" hasCustomPrompt="1"/>
          </p:nvPr>
        </p:nvSpPr>
        <p:spPr>
          <a:xfrm>
            <a:off x="405448" y="4426818"/>
            <a:ext cx="4533613" cy="867930"/>
          </a:xfrm>
          <a:solidFill>
            <a:schemeClr val="bg2"/>
          </a:solidFill>
        </p:spPr>
        <p:txBody>
          <a:bodyPr vert="horz" wrap="none" lIns="91440" tIns="182880" rIns="91440" bIns="91440" rtlCol="0" anchor="b" anchorCtr="0">
            <a:spAutoFit/>
          </a:bodyPr>
          <a:lstStyle>
            <a:lvl1pPr>
              <a:defRPr lang="en-US" sz="4800" spc="0" dirty="0">
                <a:solidFill>
                  <a:schemeClr val="tx1"/>
                </a:solidFill>
              </a:defRPr>
            </a:lvl1pPr>
          </a:lstStyle>
          <a:p>
            <a:pPr marL="0" lvl="0">
              <a:lnSpc>
                <a:spcPct val="80000"/>
              </a:lnSpc>
            </a:pPr>
            <a:r>
              <a:rPr lang="en-US"/>
              <a:t>Click to edit text</a:t>
            </a:r>
          </a:p>
        </p:txBody>
      </p:sp>
      <p:sp>
        <p:nvSpPr>
          <p:cNvPr id="20" name="Subtitle 2">
            <a:extLst>
              <a:ext uri="{FF2B5EF4-FFF2-40B4-BE49-F238E27FC236}">
                <a16:creationId xmlns:a16="http://schemas.microsoft.com/office/drawing/2014/main" id="{376C05A2-DF6F-0849-8657-4F2AAA15D0B3}"/>
              </a:ext>
            </a:extLst>
          </p:cNvPr>
          <p:cNvSpPr>
            <a:spLocks noGrp="1"/>
          </p:cNvSpPr>
          <p:nvPr>
            <p:ph type="subTitle" idx="1" hasCustomPrompt="1"/>
          </p:nvPr>
        </p:nvSpPr>
        <p:spPr>
          <a:xfrm>
            <a:off x="510335" y="5396550"/>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1" name="TextBox 20">
            <a:extLst>
              <a:ext uri="{FF2B5EF4-FFF2-40B4-BE49-F238E27FC236}">
                <a16:creationId xmlns:a16="http://schemas.microsoft.com/office/drawing/2014/main" id="{96CDAB76-7C0D-874B-B8D8-567DB549D412}"/>
              </a:ext>
            </a:extLst>
          </p:cNvPr>
          <p:cNvSpPr txBox="1"/>
          <p:nvPr userDrawn="1"/>
        </p:nvSpPr>
        <p:spPr>
          <a:xfrm>
            <a:off x="496888" y="5785597"/>
            <a:ext cx="2041775" cy="163313"/>
          </a:xfrm>
          <a:prstGeom prst="rect">
            <a:avLst/>
          </a:prstGeom>
          <a:noFill/>
        </p:spPr>
        <p:txBody>
          <a:bodyPr wrap="square" lIns="0" tIns="0" rIns="0" bIns="0" rtlCol="0">
            <a:noAutofit/>
          </a:bodyPr>
          <a:lstStyle/>
          <a:p>
            <a:pPr algn="l">
              <a:spcBef>
                <a:spcPts val="900"/>
              </a:spcBef>
            </a:pPr>
            <a:fld id="{074C72A1-334C-774A-80E0-9B659085226D}" type="datetime4">
              <a:rPr lang="en-US" sz="1200" smtClean="0">
                <a:solidFill>
                  <a:schemeClr val="bg1"/>
                </a:solidFill>
                <a:latin typeface="Arial" panose="020B0604020202020204" pitchFamily="34" charset="0"/>
                <a:cs typeface="Arial" panose="020B0604020202020204" pitchFamily="34" charset="0"/>
              </a:rPr>
              <a:t>April 28, 2022</a:t>
            </a:fld>
            <a:endParaRPr lang="en-US" sz="120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80343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6">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36DAC568-1468-1541-ACEA-1E82164F8CD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70357"/>
          </a:xfrm>
          <a:prstGeom prst="rect">
            <a:avLst/>
          </a:prstGeom>
        </p:spPr>
      </p:pic>
      <p:grpSp>
        <p:nvGrpSpPr>
          <p:cNvPr id="10" name="Group 9">
            <a:extLst>
              <a:ext uri="{FF2B5EF4-FFF2-40B4-BE49-F238E27FC236}">
                <a16:creationId xmlns:a16="http://schemas.microsoft.com/office/drawing/2014/main" id="{3CA7AC33-8EC5-D94F-BB7C-6851C9DC9A7D}"/>
              </a:ext>
            </a:extLst>
          </p:cNvPr>
          <p:cNvGrpSpPr/>
          <p:nvPr userDrawn="1"/>
        </p:nvGrpSpPr>
        <p:grpSpPr>
          <a:xfrm>
            <a:off x="1" y="0"/>
            <a:ext cx="12192000" cy="6858000"/>
            <a:chOff x="1" y="1"/>
            <a:chExt cx="12192000" cy="6858000"/>
          </a:xfrm>
        </p:grpSpPr>
        <p:sp>
          <p:nvSpPr>
            <p:cNvPr id="14" name="Rectangle 13">
              <a:extLst>
                <a:ext uri="{FF2B5EF4-FFF2-40B4-BE49-F238E27FC236}">
                  <a16:creationId xmlns:a16="http://schemas.microsoft.com/office/drawing/2014/main" id="{2CFC078C-B751-9349-A024-AD32AC9B99F9}"/>
                </a:ext>
              </a:extLst>
            </p:cNvPr>
            <p:cNvSpPr/>
            <p:nvPr userDrawn="1"/>
          </p:nvSpPr>
          <p:spPr>
            <a:xfrm>
              <a:off x="1" y="1"/>
              <a:ext cx="12192000" cy="6858000"/>
            </a:xfrm>
            <a:prstGeom prst="rect">
              <a:avLst/>
            </a:prstGeom>
            <a:solidFill>
              <a:schemeClr val="accent1">
                <a:alpha val="5648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FEE4ECE3-E70C-9D4F-A438-89A8505C2F35}"/>
                </a:ext>
              </a:extLst>
            </p:cNvPr>
            <p:cNvSpPr/>
            <p:nvPr userDrawn="1"/>
          </p:nvSpPr>
          <p:spPr>
            <a:xfrm>
              <a:off x="1" y="1"/>
              <a:ext cx="12192000" cy="6858000"/>
            </a:xfrm>
            <a:prstGeom prst="rect">
              <a:avLst/>
            </a:prstGeom>
            <a:solidFill>
              <a:schemeClr val="tx1">
                <a:alpha val="567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grpSp>
      <p:sp>
        <p:nvSpPr>
          <p:cNvPr id="13" name="Title 1">
            <a:extLst>
              <a:ext uri="{FF2B5EF4-FFF2-40B4-BE49-F238E27FC236}">
                <a16:creationId xmlns:a16="http://schemas.microsoft.com/office/drawing/2014/main" id="{330FFD5E-9992-1943-8097-8F9B2A7091FD}"/>
              </a:ext>
            </a:extLst>
          </p:cNvPr>
          <p:cNvSpPr>
            <a:spLocks noGrp="1"/>
          </p:cNvSpPr>
          <p:nvPr>
            <p:ph type="ctrTitle" hasCustomPrompt="1"/>
          </p:nvPr>
        </p:nvSpPr>
        <p:spPr>
          <a:xfrm>
            <a:off x="496888" y="3932783"/>
            <a:ext cx="5970173" cy="1272485"/>
          </a:xfrm>
        </p:spPr>
        <p:txBody>
          <a:bodyPr anchor="b" anchorCtr="0"/>
          <a:lstStyle>
            <a:lvl1pPr algn="l" defTabSz="914400" rtl="0" eaLnBrk="1" latinLnBrk="0" hangingPunct="1">
              <a:lnSpc>
                <a:spcPct val="80000"/>
              </a:lnSpc>
              <a:spcBef>
                <a:spcPct val="0"/>
              </a:spcBef>
              <a:buNone/>
              <a:defRPr lang="en-US" sz="4800" b="0" i="0" kern="1200" cap="none" spc="0" baseline="0" dirty="0">
                <a:solidFill>
                  <a:schemeClr val="bg1"/>
                </a:solidFill>
                <a:latin typeface="Arial" panose="020B0604020202020204" pitchFamily="34" charset="0"/>
                <a:ea typeface="+mj-ea"/>
                <a:cs typeface="+mj-cs"/>
              </a:defRPr>
            </a:lvl1pPr>
          </a:lstStyle>
          <a:p>
            <a:r>
              <a:rPr lang="en-US"/>
              <a:t>Click to edit Master</a:t>
            </a:r>
            <a:br>
              <a:rPr lang="en-US"/>
            </a:br>
            <a:r>
              <a:rPr lang="en-US"/>
              <a:t>title style</a:t>
            </a:r>
          </a:p>
        </p:txBody>
      </p:sp>
      <p:sp>
        <p:nvSpPr>
          <p:cNvPr id="8" name="Footer Placeholder 7">
            <a:extLst>
              <a:ext uri="{FF2B5EF4-FFF2-40B4-BE49-F238E27FC236}">
                <a16:creationId xmlns:a16="http://schemas.microsoft.com/office/drawing/2014/main" id="{114B6310-6D1B-B745-A02B-699B27CFC03D}"/>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4" name="Date Placeholder 3">
            <a:extLst>
              <a:ext uri="{FF2B5EF4-FFF2-40B4-BE49-F238E27FC236}">
                <a16:creationId xmlns:a16="http://schemas.microsoft.com/office/drawing/2014/main" id="{BE47CC7F-0DBF-424A-9BCE-6A0123D6055C}"/>
              </a:ext>
            </a:extLst>
          </p:cNvPr>
          <p:cNvSpPr>
            <a:spLocks noGrp="1"/>
          </p:cNvSpPr>
          <p:nvPr>
            <p:ph type="dt" sz="half" idx="10"/>
          </p:nvPr>
        </p:nvSpPr>
        <p:spPr/>
        <p:txBody>
          <a:bodyPr/>
          <a:lstStyle>
            <a:lvl1pPr>
              <a:defRPr>
                <a:solidFill>
                  <a:schemeClr val="bg1"/>
                </a:solidFill>
              </a:defRPr>
            </a:lvl1pPr>
          </a:lstStyle>
          <a:p>
            <a:fld id="{022C0307-F198-4C00-8791-8AD58F826C00}" type="datetime1">
              <a:rPr lang="en-US" smtClean="0"/>
              <a:t>4/28/2022</a:t>
            </a:fld>
            <a:endParaRPr lang="en-US"/>
          </a:p>
        </p:txBody>
      </p:sp>
      <p:sp>
        <p:nvSpPr>
          <p:cNvPr id="9" name="Slide Number Placeholder 8">
            <a:extLst>
              <a:ext uri="{FF2B5EF4-FFF2-40B4-BE49-F238E27FC236}">
                <a16:creationId xmlns:a16="http://schemas.microsoft.com/office/drawing/2014/main" id="{5213CD7B-CFE8-8742-9487-257584516FF5}"/>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pic>
        <p:nvPicPr>
          <p:cNvPr id="18" name="Graphic 17">
            <a:extLst>
              <a:ext uri="{FF2B5EF4-FFF2-40B4-BE49-F238E27FC236}">
                <a16:creationId xmlns:a16="http://schemas.microsoft.com/office/drawing/2014/main" id="{AB7F6B96-4CD0-9B49-82E2-A243FC3B6299}"/>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510335" y="703818"/>
            <a:ext cx="1341642" cy="948914"/>
          </a:xfrm>
          <a:prstGeom prst="rect">
            <a:avLst/>
          </a:prstGeom>
        </p:spPr>
      </p:pic>
      <p:sp>
        <p:nvSpPr>
          <p:cNvPr id="20" name="Subtitle 2">
            <a:extLst>
              <a:ext uri="{FF2B5EF4-FFF2-40B4-BE49-F238E27FC236}">
                <a16:creationId xmlns:a16="http://schemas.microsoft.com/office/drawing/2014/main" id="{86FBCFFA-72EA-994C-A985-B1F5DEB56F1C}"/>
              </a:ext>
            </a:extLst>
          </p:cNvPr>
          <p:cNvSpPr>
            <a:spLocks noGrp="1"/>
          </p:cNvSpPr>
          <p:nvPr>
            <p:ph type="subTitle" idx="1" hasCustomPrompt="1"/>
          </p:nvPr>
        </p:nvSpPr>
        <p:spPr>
          <a:xfrm>
            <a:off x="510335" y="5396550"/>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1" name="TextBox 20">
            <a:extLst>
              <a:ext uri="{FF2B5EF4-FFF2-40B4-BE49-F238E27FC236}">
                <a16:creationId xmlns:a16="http://schemas.microsoft.com/office/drawing/2014/main" id="{16A4E0E4-4637-8642-8CDE-9B03CA4CFF18}"/>
              </a:ext>
            </a:extLst>
          </p:cNvPr>
          <p:cNvSpPr txBox="1"/>
          <p:nvPr userDrawn="1"/>
        </p:nvSpPr>
        <p:spPr>
          <a:xfrm>
            <a:off x="496888" y="5785597"/>
            <a:ext cx="2041775" cy="163313"/>
          </a:xfrm>
          <a:prstGeom prst="rect">
            <a:avLst/>
          </a:prstGeom>
          <a:noFill/>
        </p:spPr>
        <p:txBody>
          <a:bodyPr wrap="square" lIns="0" tIns="0" rIns="0" bIns="0" rtlCol="0">
            <a:noAutofit/>
          </a:bodyPr>
          <a:lstStyle/>
          <a:p>
            <a:pPr algn="l">
              <a:spcBef>
                <a:spcPts val="900"/>
              </a:spcBef>
            </a:pPr>
            <a:fld id="{074C72A1-334C-774A-80E0-9B659085226D}" type="datetime4">
              <a:rPr lang="en-US" sz="1200" smtClean="0">
                <a:solidFill>
                  <a:schemeClr val="bg1"/>
                </a:solidFill>
                <a:latin typeface="Arial" panose="020B0604020202020204" pitchFamily="34" charset="0"/>
                <a:cs typeface="Arial" panose="020B0604020202020204" pitchFamily="34" charset="0"/>
              </a:rPr>
              <a:t>April 28, 2022</a:t>
            </a:fld>
            <a:endParaRPr lang="en-US" sz="120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80699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Custom">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5" name="Picture Placeholder 9">
            <a:extLst>
              <a:ext uri="{FF2B5EF4-FFF2-40B4-BE49-F238E27FC236}">
                <a16:creationId xmlns:a16="http://schemas.microsoft.com/office/drawing/2014/main" id="{BF9F754F-DF54-2848-AB5C-4AFA3FA4E31C}"/>
              </a:ext>
            </a:extLst>
          </p:cNvPr>
          <p:cNvSpPr>
            <a:spLocks noGrp="1"/>
          </p:cNvSpPr>
          <p:nvPr>
            <p:ph type="pic" sz="quarter" idx="14" hasCustomPrompt="1"/>
          </p:nvPr>
        </p:nvSpPr>
        <p:spPr>
          <a:xfrm>
            <a:off x="0" y="0"/>
            <a:ext cx="12192001" cy="6858000"/>
          </a:xfrm>
          <a:solidFill>
            <a:schemeClr val="bg1">
              <a:lumMod val="85000"/>
            </a:schemeClr>
          </a:solidFill>
        </p:spPr>
        <p:txBody>
          <a:bodyPr vert="horz" lIns="1097280" tIns="91440" rIns="1097280" bIns="0" rtlCol="0">
            <a:noAutofit/>
          </a:bodyPr>
          <a:lstStyle>
            <a:lvl1pPr algn="ctr">
              <a:defRPr lang="en-US" sz="1400" baseline="0" dirty="0"/>
            </a:lvl1pPr>
          </a:lstStyle>
          <a:p>
            <a:pPr lvl="0" algn="ctr"/>
            <a:r>
              <a:rPr lang="en-US"/>
              <a:t>Drag and drop photo here, right click send to back &gt; send to back</a:t>
            </a:r>
          </a:p>
        </p:txBody>
      </p:sp>
      <p:sp>
        <p:nvSpPr>
          <p:cNvPr id="10" name="Rectangle 9">
            <a:extLst>
              <a:ext uri="{FF2B5EF4-FFF2-40B4-BE49-F238E27FC236}">
                <a16:creationId xmlns:a16="http://schemas.microsoft.com/office/drawing/2014/main" id="{D1118ADB-E1A3-4841-B568-93ECBE21E8A4}"/>
              </a:ext>
            </a:extLst>
          </p:cNvPr>
          <p:cNvSpPr/>
          <p:nvPr userDrawn="1"/>
        </p:nvSpPr>
        <p:spPr>
          <a:xfrm>
            <a:off x="1" y="2442411"/>
            <a:ext cx="12192000" cy="4415589"/>
          </a:xfrm>
          <a:prstGeom prst="rect">
            <a:avLst/>
          </a:prstGeom>
          <a:gradFill>
            <a:gsLst>
              <a:gs pos="0">
                <a:schemeClr val="tx1">
                  <a:alpha val="0"/>
                </a:schemeClr>
              </a:gs>
              <a:gs pos="99000">
                <a:schemeClr val="tx1">
                  <a:alpha val="5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9CDDB769-53A9-2849-A376-ACC8A0FEEB4D}"/>
              </a:ext>
            </a:extLst>
          </p:cNvPr>
          <p:cNvSpPr/>
          <p:nvPr userDrawn="1"/>
        </p:nvSpPr>
        <p:spPr>
          <a:xfrm rot="10800000">
            <a:off x="0" y="-2"/>
            <a:ext cx="6864229" cy="6858001"/>
          </a:xfrm>
          <a:prstGeom prst="rect">
            <a:avLst/>
          </a:prstGeom>
          <a:gradFill>
            <a:gsLst>
              <a:gs pos="60000">
                <a:schemeClr val="tx1">
                  <a:alpha val="0"/>
                </a:schemeClr>
              </a:gs>
              <a:gs pos="100000">
                <a:schemeClr val="tx1"/>
              </a:gs>
            </a:gsLst>
            <a:lin ang="204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spcBef>
                <a:spcPts val="900"/>
              </a:spcBef>
            </a:pPr>
            <a:endParaRPr lang="en-US" sz="2000">
              <a:latin typeface="Arial" panose="020B0604020202020204" pitchFamily="34" charset="0"/>
              <a:cs typeface="Arial" panose="020B0604020202020204" pitchFamily="34" charset="0"/>
            </a:endParaRPr>
          </a:p>
        </p:txBody>
      </p:sp>
      <p:pic>
        <p:nvPicPr>
          <p:cNvPr id="14" name="Graphic 13">
            <a:extLst>
              <a:ext uri="{FF2B5EF4-FFF2-40B4-BE49-F238E27FC236}">
                <a16:creationId xmlns:a16="http://schemas.microsoft.com/office/drawing/2014/main" id="{208270B0-715E-3144-9257-27A484F2FF05}"/>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510335" y="703818"/>
            <a:ext cx="1341642" cy="948914"/>
          </a:xfrm>
          <a:prstGeom prst="rect">
            <a:avLst/>
          </a:prstGeom>
        </p:spPr>
      </p:pic>
      <p:sp>
        <p:nvSpPr>
          <p:cNvPr id="7" name="Footer Placeholder 6">
            <a:extLst>
              <a:ext uri="{FF2B5EF4-FFF2-40B4-BE49-F238E27FC236}">
                <a16:creationId xmlns:a16="http://schemas.microsoft.com/office/drawing/2014/main" id="{C274D73B-A843-3646-A366-CF1796A4E0EC}"/>
              </a:ext>
            </a:extLst>
          </p:cNvPr>
          <p:cNvSpPr>
            <a:spLocks noGrp="1"/>
          </p:cNvSpPr>
          <p:nvPr>
            <p:ph type="ftr" sz="quarter" idx="16"/>
          </p:nvPr>
        </p:nvSpPr>
        <p:spPr/>
        <p:txBody>
          <a:bodyPr/>
          <a:lstStyle>
            <a:lvl1pPr>
              <a:defRPr>
                <a:solidFill>
                  <a:schemeClr val="bg1"/>
                </a:solidFill>
              </a:defRPr>
            </a:lvl1pPr>
          </a:lstStyle>
          <a:p>
            <a:r>
              <a:rPr lang="en-US"/>
              <a:t>3Cloud Proprietary and Confidential</a:t>
            </a:r>
          </a:p>
        </p:txBody>
      </p:sp>
      <p:sp>
        <p:nvSpPr>
          <p:cNvPr id="8" name="Slide Number Placeholder 7">
            <a:extLst>
              <a:ext uri="{FF2B5EF4-FFF2-40B4-BE49-F238E27FC236}">
                <a16:creationId xmlns:a16="http://schemas.microsoft.com/office/drawing/2014/main" id="{1CE57050-BD21-9344-9E9A-C9FEC2FA77CE}"/>
              </a:ext>
            </a:extLst>
          </p:cNvPr>
          <p:cNvSpPr>
            <a:spLocks noGrp="1"/>
          </p:cNvSpPr>
          <p:nvPr>
            <p:ph type="sldNum" sz="quarter" idx="17"/>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9" name="Date Placeholder 3">
            <a:extLst>
              <a:ext uri="{FF2B5EF4-FFF2-40B4-BE49-F238E27FC236}">
                <a16:creationId xmlns:a16="http://schemas.microsoft.com/office/drawing/2014/main" id="{24C17003-3F8A-3F47-92B0-1F86B6995266}"/>
              </a:ext>
            </a:extLst>
          </p:cNvPr>
          <p:cNvSpPr>
            <a:spLocks noGrp="1"/>
          </p:cNvSpPr>
          <p:nvPr>
            <p:ph type="dt" sz="half" idx="10"/>
          </p:nvPr>
        </p:nvSpPr>
        <p:spPr>
          <a:xfrm>
            <a:off x="496888" y="7006331"/>
            <a:ext cx="376052" cy="118870"/>
          </a:xfrm>
        </p:spPr>
        <p:txBody>
          <a:bodyPr/>
          <a:lstStyle>
            <a:lvl1pPr>
              <a:defRPr>
                <a:solidFill>
                  <a:schemeClr val="bg1"/>
                </a:solidFill>
              </a:defRPr>
            </a:lvl1pPr>
          </a:lstStyle>
          <a:p>
            <a:fld id="{21F11604-64F0-4655-AC47-8CAAAA13AC0A}" type="datetime1">
              <a:rPr lang="en-US" smtClean="0"/>
              <a:t>4/28/2022</a:t>
            </a:fld>
            <a:endParaRPr lang="en-US"/>
          </a:p>
        </p:txBody>
      </p:sp>
      <p:sp>
        <p:nvSpPr>
          <p:cNvPr id="17" name="Subtitle 2">
            <a:extLst>
              <a:ext uri="{FF2B5EF4-FFF2-40B4-BE49-F238E27FC236}">
                <a16:creationId xmlns:a16="http://schemas.microsoft.com/office/drawing/2014/main" id="{8640C857-905A-5B47-B52E-A6AB53DC9FA8}"/>
              </a:ext>
            </a:extLst>
          </p:cNvPr>
          <p:cNvSpPr>
            <a:spLocks noGrp="1"/>
          </p:cNvSpPr>
          <p:nvPr>
            <p:ph type="subTitle" idx="1" hasCustomPrompt="1"/>
          </p:nvPr>
        </p:nvSpPr>
        <p:spPr>
          <a:xfrm>
            <a:off x="510335" y="5396550"/>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8" name="TextBox 17">
            <a:extLst>
              <a:ext uri="{FF2B5EF4-FFF2-40B4-BE49-F238E27FC236}">
                <a16:creationId xmlns:a16="http://schemas.microsoft.com/office/drawing/2014/main" id="{34B1EBD3-C6F9-694C-A764-0A9F515A692C}"/>
              </a:ext>
            </a:extLst>
          </p:cNvPr>
          <p:cNvSpPr txBox="1"/>
          <p:nvPr userDrawn="1"/>
        </p:nvSpPr>
        <p:spPr>
          <a:xfrm>
            <a:off x="496888" y="5785597"/>
            <a:ext cx="2041775" cy="163313"/>
          </a:xfrm>
          <a:prstGeom prst="rect">
            <a:avLst/>
          </a:prstGeom>
          <a:noFill/>
        </p:spPr>
        <p:txBody>
          <a:bodyPr wrap="square" lIns="0" tIns="0" rIns="0" bIns="0" rtlCol="0">
            <a:noAutofit/>
          </a:bodyPr>
          <a:lstStyle/>
          <a:p>
            <a:pPr algn="l">
              <a:spcBef>
                <a:spcPts val="900"/>
              </a:spcBef>
            </a:pPr>
            <a:fld id="{074C72A1-334C-774A-80E0-9B659085226D}" type="datetime4">
              <a:rPr lang="en-US" sz="1200" smtClean="0">
                <a:solidFill>
                  <a:schemeClr val="bg1"/>
                </a:solidFill>
                <a:latin typeface="Arial" panose="020B0604020202020204" pitchFamily="34" charset="0"/>
                <a:cs typeface="Arial" panose="020B0604020202020204" pitchFamily="34" charset="0"/>
              </a:rPr>
              <a:t>April 28, 2022</a:t>
            </a:fld>
            <a:endParaRPr lang="en-US" sz="1200">
              <a:solidFill>
                <a:schemeClr val="bg1"/>
              </a:solidFill>
              <a:latin typeface="Arial" panose="020B0604020202020204" pitchFamily="34" charset="0"/>
              <a:cs typeface="Arial" panose="020B0604020202020204" pitchFamily="34" charset="0"/>
            </a:endParaRPr>
          </a:p>
        </p:txBody>
      </p:sp>
      <p:sp>
        <p:nvSpPr>
          <p:cNvPr id="20" name="Title 1">
            <a:extLst>
              <a:ext uri="{FF2B5EF4-FFF2-40B4-BE49-F238E27FC236}">
                <a16:creationId xmlns:a16="http://schemas.microsoft.com/office/drawing/2014/main" id="{669B19C9-8D1E-FA4D-9063-96B0442E5B19}"/>
              </a:ext>
            </a:extLst>
          </p:cNvPr>
          <p:cNvSpPr>
            <a:spLocks noGrp="1"/>
          </p:cNvSpPr>
          <p:nvPr>
            <p:ph type="ctrTitle" hasCustomPrompt="1"/>
          </p:nvPr>
        </p:nvSpPr>
        <p:spPr>
          <a:xfrm>
            <a:off x="405448" y="4426818"/>
            <a:ext cx="4533613" cy="867930"/>
          </a:xfrm>
          <a:solidFill>
            <a:schemeClr val="bg2"/>
          </a:solidFill>
        </p:spPr>
        <p:txBody>
          <a:bodyPr vert="horz" wrap="none" lIns="91440" tIns="182880" rIns="91440" bIns="91440" rtlCol="0" anchor="b" anchorCtr="0">
            <a:spAutoFit/>
          </a:bodyPr>
          <a:lstStyle>
            <a:lvl1pPr>
              <a:defRPr lang="en-US" sz="4800" spc="0" dirty="0">
                <a:solidFill>
                  <a:schemeClr val="tx1"/>
                </a:solidFill>
              </a:defRPr>
            </a:lvl1pPr>
          </a:lstStyle>
          <a:p>
            <a:pPr marL="0" lvl="0">
              <a:lnSpc>
                <a:spcPct val="80000"/>
              </a:lnSpc>
            </a:pPr>
            <a:r>
              <a:rPr lang="en-US"/>
              <a:t>Click to edit text</a:t>
            </a:r>
          </a:p>
        </p:txBody>
      </p:sp>
    </p:spTree>
    <p:extLst>
      <p:ext uri="{BB962C8B-B14F-4D97-AF65-F5344CB8AC3E}">
        <p14:creationId xmlns:p14="http://schemas.microsoft.com/office/powerpoint/2010/main" val="1062248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vide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6888" y="2534478"/>
            <a:ext cx="7085013" cy="1023484"/>
          </a:xfrm>
        </p:spPr>
        <p:txBody>
          <a:bodyPr anchor="b"/>
          <a:lstStyle>
            <a:lvl1pPr algn="l" defTabSz="914400" rtl="0" eaLnBrk="1" latinLnBrk="0" hangingPunct="1">
              <a:lnSpc>
                <a:spcPct val="80000"/>
              </a:lnSpc>
              <a:spcBef>
                <a:spcPct val="0"/>
              </a:spcBef>
              <a:buNone/>
              <a:defRPr lang="en-US" sz="3600" b="0" i="0" kern="1200" cap="none" spc="-90" baseline="0" dirty="0">
                <a:solidFill>
                  <a:schemeClr val="bg1"/>
                </a:solidFill>
                <a:latin typeface="Arial" panose="020B0604020202020204" pitchFamily="34" charset="0"/>
                <a:ea typeface="+mj-ea"/>
                <a:cs typeface="+mj-cs"/>
              </a:defRPr>
            </a:lvl1pPr>
          </a:lstStyle>
          <a:p>
            <a:r>
              <a:rPr lang="en-US"/>
              <a:t>Divider Title Here</a:t>
            </a:r>
          </a:p>
        </p:txBody>
      </p:sp>
      <p:pic>
        <p:nvPicPr>
          <p:cNvPr id="13" name="Graphic 12">
            <a:extLst>
              <a:ext uri="{FF2B5EF4-FFF2-40B4-BE49-F238E27FC236}">
                <a16:creationId xmlns:a16="http://schemas.microsoft.com/office/drawing/2014/main" id="{5B371DE6-9E10-2B41-A12D-773F73C7C1A4}"/>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0963592" y="6046730"/>
            <a:ext cx="731520" cy="517388"/>
          </a:xfrm>
          <a:prstGeom prst="rect">
            <a:avLst/>
          </a:prstGeom>
        </p:spPr>
      </p:pic>
      <p:sp>
        <p:nvSpPr>
          <p:cNvPr id="14" name="Date Placeholder 13">
            <a:extLst>
              <a:ext uri="{FF2B5EF4-FFF2-40B4-BE49-F238E27FC236}">
                <a16:creationId xmlns:a16="http://schemas.microsoft.com/office/drawing/2014/main" id="{FB16831E-F06E-D34E-9A18-9ADA42D35D6B}"/>
              </a:ext>
            </a:extLst>
          </p:cNvPr>
          <p:cNvSpPr>
            <a:spLocks noGrp="1"/>
          </p:cNvSpPr>
          <p:nvPr>
            <p:ph type="dt" sz="half" idx="10"/>
          </p:nvPr>
        </p:nvSpPr>
        <p:spPr/>
        <p:txBody>
          <a:bodyPr/>
          <a:lstStyle>
            <a:lvl1pPr>
              <a:defRPr>
                <a:solidFill>
                  <a:schemeClr val="bg1"/>
                </a:solidFill>
              </a:defRPr>
            </a:lvl1pPr>
          </a:lstStyle>
          <a:p>
            <a:fld id="{9026F221-231E-4BBE-875A-2372577C3589}" type="datetime1">
              <a:rPr lang="en-US" smtClean="0"/>
              <a:t>4/28/2022</a:t>
            </a:fld>
            <a:endParaRPr lang="en-US"/>
          </a:p>
        </p:txBody>
      </p:sp>
      <p:sp>
        <p:nvSpPr>
          <p:cNvPr id="16" name="Footer Placeholder 15">
            <a:extLst>
              <a:ext uri="{FF2B5EF4-FFF2-40B4-BE49-F238E27FC236}">
                <a16:creationId xmlns:a16="http://schemas.microsoft.com/office/drawing/2014/main" id="{5514910B-F3C5-974E-9653-896BF18BAEA3}"/>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p>
        </p:txBody>
      </p:sp>
      <p:sp>
        <p:nvSpPr>
          <p:cNvPr id="17" name="Slide Number Placeholder 16">
            <a:extLst>
              <a:ext uri="{FF2B5EF4-FFF2-40B4-BE49-F238E27FC236}">
                <a16:creationId xmlns:a16="http://schemas.microsoft.com/office/drawing/2014/main" id="{6C80B4EE-122F-3A4F-9A61-AE3D92EB96F5}"/>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5" name="TextBox 4">
            <a:extLst>
              <a:ext uri="{FF2B5EF4-FFF2-40B4-BE49-F238E27FC236}">
                <a16:creationId xmlns:a16="http://schemas.microsoft.com/office/drawing/2014/main" id="{7A1FCD93-747A-3442-804B-B692F8C7F3E7}"/>
              </a:ext>
            </a:extLst>
          </p:cNvPr>
          <p:cNvSpPr txBox="1"/>
          <p:nvPr userDrawn="1"/>
        </p:nvSpPr>
        <p:spPr>
          <a:xfrm>
            <a:off x="2523067" y="-2421467"/>
            <a:ext cx="0" cy="0"/>
          </a:xfrm>
          <a:prstGeom prst="rect">
            <a:avLst/>
          </a:prstGeom>
          <a:noFill/>
        </p:spPr>
        <p:txBody>
          <a:bodyPr wrap="none" lIns="0" tIns="0" rIns="0" bIns="0" rtlCol="0">
            <a:noAutofit/>
          </a:bodyPr>
          <a:lstStyle/>
          <a:p>
            <a:pPr algn="l">
              <a:spcBef>
                <a:spcPts val="900"/>
              </a:spcBef>
            </a:pPr>
            <a:endParaRPr lang="en-US" sz="2000">
              <a:solidFill>
                <a:schemeClr val="tx1">
                  <a:lumMod val="75000"/>
                  <a:lumOff val="25000"/>
                </a:schemeClr>
              </a:solidFill>
              <a:latin typeface="Arial" panose="020B0604020202020204" pitchFamily="34" charset="0"/>
              <a:cs typeface="Arial" panose="020B0604020202020204" pitchFamily="34" charset="0"/>
            </a:endParaRPr>
          </a:p>
        </p:txBody>
      </p:sp>
      <p:sp>
        <p:nvSpPr>
          <p:cNvPr id="9" name="Subtitle 2">
            <a:extLst>
              <a:ext uri="{FF2B5EF4-FFF2-40B4-BE49-F238E27FC236}">
                <a16:creationId xmlns:a16="http://schemas.microsoft.com/office/drawing/2014/main" id="{CF405EC9-E9B2-AF48-98FD-67E8D1B6FE97}"/>
              </a:ext>
            </a:extLst>
          </p:cNvPr>
          <p:cNvSpPr>
            <a:spLocks noGrp="1"/>
          </p:cNvSpPr>
          <p:nvPr>
            <p:ph type="subTitle" idx="1" hasCustomPrompt="1"/>
          </p:nvPr>
        </p:nvSpPr>
        <p:spPr>
          <a:xfrm>
            <a:off x="510335" y="3713608"/>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517907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584"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2">
    <p:bg>
      <p:bgPr>
        <a:solidFill>
          <a:schemeClr val="accent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6018FC1-E12A-F949-A03E-E5635DE2AB94}"/>
              </a:ext>
            </a:extLst>
          </p:cNvPr>
          <p:cNvPicPr>
            <a:picLocks noChangeAspect="1"/>
          </p:cNvPicPr>
          <p:nvPr userDrawn="1"/>
        </p:nvPicPr>
        <p:blipFill>
          <a:blip r:embed="rId2"/>
          <a:srcRect/>
          <a:stretch/>
        </p:blipFill>
        <p:spPr>
          <a:xfrm>
            <a:off x="0" y="0"/>
            <a:ext cx="12192000" cy="6858000"/>
          </a:xfrm>
          <a:prstGeom prst="rect">
            <a:avLst/>
          </a:prstGeom>
        </p:spPr>
      </p:pic>
      <p:sp>
        <p:nvSpPr>
          <p:cNvPr id="4" name="Date Placeholder 3">
            <a:extLst>
              <a:ext uri="{FF2B5EF4-FFF2-40B4-BE49-F238E27FC236}">
                <a16:creationId xmlns:a16="http://schemas.microsoft.com/office/drawing/2014/main" id="{8B07E32F-7AE5-AB42-AC2A-4D43577D7921}"/>
              </a:ext>
            </a:extLst>
          </p:cNvPr>
          <p:cNvSpPr>
            <a:spLocks noGrp="1"/>
          </p:cNvSpPr>
          <p:nvPr>
            <p:ph type="dt" sz="half" idx="10"/>
          </p:nvPr>
        </p:nvSpPr>
        <p:spPr/>
        <p:txBody>
          <a:bodyPr/>
          <a:lstStyle/>
          <a:p>
            <a:fld id="{446FB901-300A-41E1-8A37-A6E33F77C1B2}" type="datetime1">
              <a:rPr lang="en-US" smtClean="0"/>
              <a:t>4/28/2022</a:t>
            </a:fld>
            <a:endParaRPr lang="en-US"/>
          </a:p>
        </p:txBody>
      </p:sp>
      <p:sp>
        <p:nvSpPr>
          <p:cNvPr id="6" name="Footer Placeholder 5">
            <a:extLst>
              <a:ext uri="{FF2B5EF4-FFF2-40B4-BE49-F238E27FC236}">
                <a16:creationId xmlns:a16="http://schemas.microsoft.com/office/drawing/2014/main" id="{A3463174-2207-5044-8401-766824A0F1D5}"/>
              </a:ext>
            </a:extLst>
          </p:cNvPr>
          <p:cNvSpPr>
            <a:spLocks noGrp="1"/>
          </p:cNvSpPr>
          <p:nvPr>
            <p:ph type="ftr" sz="quarter" idx="11"/>
          </p:nvPr>
        </p:nvSpPr>
        <p:spPr/>
        <p:txBody>
          <a:bodyPr/>
          <a:lstStyle>
            <a:lvl1pPr>
              <a:defRPr>
                <a:solidFill>
                  <a:schemeClr val="bg1"/>
                </a:solidFill>
              </a:defRPr>
            </a:lvl1pPr>
          </a:lstStyle>
          <a:p>
            <a:r>
              <a:rPr lang="en-US"/>
              <a:t>3Cloud Proprietary and Confidential</a:t>
            </a:r>
            <a:endParaRPr lang="en-US" sz="800"/>
          </a:p>
        </p:txBody>
      </p:sp>
      <p:sp>
        <p:nvSpPr>
          <p:cNvPr id="10" name="Slide Number Placeholder 9">
            <a:extLst>
              <a:ext uri="{FF2B5EF4-FFF2-40B4-BE49-F238E27FC236}">
                <a16:creationId xmlns:a16="http://schemas.microsoft.com/office/drawing/2014/main" id="{C6EBABF0-1396-134E-8361-5038925D3080}"/>
              </a:ext>
            </a:extLst>
          </p:cNvPr>
          <p:cNvSpPr>
            <a:spLocks noGrp="1"/>
          </p:cNvSpPr>
          <p:nvPr>
            <p:ph type="sldNum" sz="quarter" idx="12"/>
          </p:nvPr>
        </p:nvSpPr>
        <p:spPr/>
        <p:txBody>
          <a:bodyPr/>
          <a:lstStyle>
            <a:lvl1pPr>
              <a:defRPr>
                <a:solidFill>
                  <a:schemeClr val="bg1"/>
                </a:solidFill>
              </a:defRPr>
            </a:lvl1pPr>
          </a:lstStyle>
          <a:p>
            <a:fld id="{A82C3BC0-3EBF-3C4C-A3D8-795624EBC6AA}" type="slidenum">
              <a:rPr lang="en-US" smtClean="0"/>
              <a:pPr/>
              <a:t>‹#›</a:t>
            </a:fld>
            <a:endParaRPr lang="en-US"/>
          </a:p>
        </p:txBody>
      </p:sp>
      <p:sp>
        <p:nvSpPr>
          <p:cNvPr id="12" name="Title 1">
            <a:extLst>
              <a:ext uri="{FF2B5EF4-FFF2-40B4-BE49-F238E27FC236}">
                <a16:creationId xmlns:a16="http://schemas.microsoft.com/office/drawing/2014/main" id="{6A441522-ABFD-F24B-81C4-ACC4B0FAA2FA}"/>
              </a:ext>
            </a:extLst>
          </p:cNvPr>
          <p:cNvSpPr>
            <a:spLocks noGrp="1"/>
          </p:cNvSpPr>
          <p:nvPr>
            <p:ph type="title" hasCustomPrompt="1"/>
          </p:nvPr>
        </p:nvSpPr>
        <p:spPr>
          <a:xfrm>
            <a:off x="496888" y="2529243"/>
            <a:ext cx="7085013" cy="1023484"/>
          </a:xfrm>
        </p:spPr>
        <p:txBody>
          <a:bodyPr anchor="b"/>
          <a:lstStyle>
            <a:lvl1pPr algn="l" defTabSz="914400" rtl="0" eaLnBrk="1" latinLnBrk="0" hangingPunct="1">
              <a:lnSpc>
                <a:spcPct val="80000"/>
              </a:lnSpc>
              <a:spcBef>
                <a:spcPct val="0"/>
              </a:spcBef>
              <a:buNone/>
              <a:defRPr lang="en-US" sz="3600" b="0" i="0" kern="1200" cap="none" spc="-90" baseline="0" dirty="0">
                <a:solidFill>
                  <a:schemeClr val="bg1"/>
                </a:solidFill>
                <a:latin typeface="Arial" panose="020B0604020202020204" pitchFamily="34" charset="0"/>
                <a:ea typeface="+mj-ea"/>
                <a:cs typeface="+mj-cs"/>
              </a:defRPr>
            </a:lvl1pPr>
          </a:lstStyle>
          <a:p>
            <a:r>
              <a:rPr lang="en-US"/>
              <a:t>Divider Title Here</a:t>
            </a:r>
          </a:p>
        </p:txBody>
      </p:sp>
      <p:pic>
        <p:nvPicPr>
          <p:cNvPr id="14" name="Graphic 13">
            <a:extLst>
              <a:ext uri="{FF2B5EF4-FFF2-40B4-BE49-F238E27FC236}">
                <a16:creationId xmlns:a16="http://schemas.microsoft.com/office/drawing/2014/main" id="{71FD77DE-AB57-D441-82E2-717FCDA360F6}"/>
              </a:ext>
            </a:extLst>
          </p:cNvPr>
          <p:cNvPicPr>
            <a:picLocks noChangeAspect="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0963592" y="6046730"/>
            <a:ext cx="731520" cy="517388"/>
          </a:xfrm>
          <a:prstGeom prst="rect">
            <a:avLst/>
          </a:prstGeom>
        </p:spPr>
      </p:pic>
      <p:sp>
        <p:nvSpPr>
          <p:cNvPr id="9" name="Subtitle 2">
            <a:extLst>
              <a:ext uri="{FF2B5EF4-FFF2-40B4-BE49-F238E27FC236}">
                <a16:creationId xmlns:a16="http://schemas.microsoft.com/office/drawing/2014/main" id="{110A588E-3CAF-7D42-A539-EA70947EF754}"/>
              </a:ext>
            </a:extLst>
          </p:cNvPr>
          <p:cNvSpPr>
            <a:spLocks noGrp="1"/>
          </p:cNvSpPr>
          <p:nvPr>
            <p:ph type="subTitle" idx="1" hasCustomPrompt="1"/>
          </p:nvPr>
        </p:nvSpPr>
        <p:spPr>
          <a:xfrm>
            <a:off x="510335" y="3708373"/>
            <a:ext cx="5956726" cy="227510"/>
          </a:xfrm>
        </p:spPr>
        <p:txBody>
          <a:bodyPr/>
          <a:lstStyle>
            <a:lvl1pPr marL="0" indent="0" algn="l">
              <a:buNone/>
              <a:defRPr sz="160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018328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6888" y="593726"/>
            <a:ext cx="9768341" cy="328304"/>
          </a:xfrm>
          <a:prstGeom prst="rect">
            <a:avLst/>
          </a:prstGeom>
        </p:spPr>
        <p:txBody>
          <a:bodyPr vert="horz" lIns="0" tIns="0" rIns="0" bIns="0" rtlCol="0" anchor="t" anchorCtr="0">
            <a:noAutofit/>
          </a:bodyPr>
          <a:lstStyle/>
          <a:p>
            <a:r>
              <a:rPr lang="en-US"/>
              <a:t>Click to edit master title style</a:t>
            </a:r>
          </a:p>
        </p:txBody>
      </p:sp>
      <p:sp>
        <p:nvSpPr>
          <p:cNvPr id="3" name="Text Placeholder 2"/>
          <p:cNvSpPr>
            <a:spLocks noGrp="1"/>
          </p:cNvSpPr>
          <p:nvPr>
            <p:ph type="body" idx="1"/>
          </p:nvPr>
        </p:nvSpPr>
        <p:spPr>
          <a:xfrm>
            <a:off x="496888" y="1600201"/>
            <a:ext cx="9768341" cy="4343399"/>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96888" y="7006331"/>
            <a:ext cx="376052" cy="118870"/>
          </a:xfrm>
          <a:prstGeom prst="rect">
            <a:avLst/>
          </a:prstGeom>
        </p:spPr>
        <p:txBody>
          <a:bodyPr vert="horz" lIns="0" tIns="0" rIns="0" bIns="0" rtlCol="0" anchor="ctr"/>
          <a:lstStyle>
            <a:lvl1pPr algn="l">
              <a:defRPr sz="800" b="0" i="0">
                <a:solidFill>
                  <a:schemeClr val="tx1">
                    <a:lumMod val="75000"/>
                    <a:lumOff val="25000"/>
                  </a:schemeClr>
                </a:solidFill>
                <a:latin typeface="Arial" panose="020B0604020202020204" pitchFamily="34" charset="0"/>
              </a:defRPr>
            </a:lvl1pPr>
          </a:lstStyle>
          <a:p>
            <a:fld id="{C7475AF6-290C-4F0C-BF4A-0300D1F3C1D6}" type="datetime1">
              <a:rPr lang="en-US" smtClean="0"/>
              <a:t>4/28/2022</a:t>
            </a:fld>
            <a:endParaRPr lang="en-US"/>
          </a:p>
        </p:txBody>
      </p:sp>
      <p:sp>
        <p:nvSpPr>
          <p:cNvPr id="5" name="Footer Placeholder 4"/>
          <p:cNvSpPr>
            <a:spLocks noGrp="1"/>
          </p:cNvSpPr>
          <p:nvPr>
            <p:ph type="ftr" sz="quarter" idx="3"/>
          </p:nvPr>
        </p:nvSpPr>
        <p:spPr>
          <a:xfrm>
            <a:off x="1045030" y="6445248"/>
            <a:ext cx="8628212" cy="118870"/>
          </a:xfrm>
          <a:prstGeom prst="rect">
            <a:avLst/>
          </a:prstGeom>
        </p:spPr>
        <p:txBody>
          <a:bodyPr vert="horz" lIns="0" tIns="0" rIns="0" bIns="0" rtlCol="0" anchor="ctr"/>
          <a:lstStyle>
            <a:lvl1pPr marL="0" marR="0" indent="0" algn="l" defTabSz="914400" rtl="0" eaLnBrk="1" fontAlgn="auto" latinLnBrk="0" hangingPunct="1">
              <a:lnSpc>
                <a:spcPct val="100000"/>
              </a:lnSpc>
              <a:spcBef>
                <a:spcPts val="0"/>
              </a:spcBef>
              <a:spcAft>
                <a:spcPts val="0"/>
              </a:spcAft>
              <a:buClrTx/>
              <a:buSzTx/>
              <a:buFontTx/>
              <a:buNone/>
              <a:tabLst/>
              <a:defRPr sz="800" b="0" i="0">
                <a:solidFill>
                  <a:schemeClr val="tx1">
                    <a:lumMod val="75000"/>
                    <a:lumOff val="25000"/>
                  </a:schemeClr>
                </a:solidFill>
                <a:latin typeface="Arial" panose="020B0604020202020204" pitchFamily="34" charset="0"/>
              </a:defRPr>
            </a:lvl1pPr>
          </a:lstStyle>
          <a:p>
            <a:r>
              <a:rPr lang="en-US"/>
              <a:t>3Cloud Proprietary and Confidential</a:t>
            </a:r>
            <a:endParaRPr lang="en-US" sz="800"/>
          </a:p>
        </p:txBody>
      </p:sp>
      <p:sp>
        <p:nvSpPr>
          <p:cNvPr id="6" name="Slide Number Placeholder 5"/>
          <p:cNvSpPr>
            <a:spLocks noGrp="1"/>
          </p:cNvSpPr>
          <p:nvPr>
            <p:ph type="sldNum" sz="quarter" idx="4"/>
          </p:nvPr>
        </p:nvSpPr>
        <p:spPr>
          <a:xfrm>
            <a:off x="496888" y="6445248"/>
            <a:ext cx="332207" cy="118870"/>
          </a:xfrm>
          <a:prstGeom prst="rect">
            <a:avLst/>
          </a:prstGeom>
        </p:spPr>
        <p:txBody>
          <a:bodyPr vert="horz" lIns="0" tIns="0" rIns="0" bIns="0" rtlCol="0" anchor="ctr"/>
          <a:lstStyle>
            <a:lvl1pPr algn="l">
              <a:defRPr sz="800" b="0" i="0">
                <a:solidFill>
                  <a:schemeClr val="tx1">
                    <a:lumMod val="75000"/>
                    <a:lumOff val="25000"/>
                  </a:schemeClr>
                </a:solidFill>
                <a:latin typeface="Arial" panose="020B0604020202020204" pitchFamily="34" charset="0"/>
              </a:defRPr>
            </a:lvl1pPr>
          </a:lstStyle>
          <a:p>
            <a:fld id="{A82C3BC0-3EBF-3C4C-A3D8-795624EBC6AA}" type="slidenum">
              <a:rPr lang="en-US" smtClean="0"/>
              <a:pPr/>
              <a:t>‹#›</a:t>
            </a:fld>
            <a:endParaRPr lang="en-US"/>
          </a:p>
        </p:txBody>
      </p:sp>
      <p:sp>
        <p:nvSpPr>
          <p:cNvPr id="7" name="TextBox 6">
            <a:extLst>
              <a:ext uri="{FF2B5EF4-FFF2-40B4-BE49-F238E27FC236}">
                <a16:creationId xmlns:a16="http://schemas.microsoft.com/office/drawing/2014/main" id="{EFE6E951-B52B-A44C-9507-37535C14334B}"/>
              </a:ext>
            </a:extLst>
          </p:cNvPr>
          <p:cNvSpPr txBox="1"/>
          <p:nvPr userDrawn="1"/>
        </p:nvSpPr>
        <p:spPr>
          <a:xfrm>
            <a:off x="2464067" y="1386038"/>
            <a:ext cx="0" cy="0"/>
          </a:xfrm>
          <a:prstGeom prst="rect">
            <a:avLst/>
          </a:prstGeom>
          <a:noFill/>
        </p:spPr>
        <p:txBody>
          <a:bodyPr wrap="none" lIns="0" tIns="0" rIns="0" bIns="0" rtlCol="0">
            <a:noAutofit/>
          </a:bodyPr>
          <a:lstStyle/>
          <a:p>
            <a:pPr>
              <a:spcBef>
                <a:spcPts val="900"/>
              </a:spcBef>
            </a:pPr>
            <a:endParaRPr lang="en-US" sz="2000" b="0" i="0">
              <a:solidFill>
                <a:schemeClr val="tx1">
                  <a:lumMod val="75000"/>
                  <a:lumOff val="25000"/>
                </a:schemeClr>
              </a:solidFill>
              <a:latin typeface="Arial" panose="020B0604020202020204" pitchFamily="34" charset="0"/>
            </a:endParaRPr>
          </a:p>
        </p:txBody>
      </p:sp>
    </p:spTree>
    <p:extLst>
      <p:ext uri="{BB962C8B-B14F-4D97-AF65-F5344CB8AC3E}">
        <p14:creationId xmlns:p14="http://schemas.microsoft.com/office/powerpoint/2010/main" val="4174712069"/>
      </p:ext>
    </p:extLst>
  </p:cSld>
  <p:clrMap bg1="lt1" tx1="dk1" bg2="lt2" tx2="dk2" accent1="accent1" accent2="accent2" accent3="accent3" accent4="accent4" accent5="accent5" accent6="accent6" hlink="hlink" folHlink="folHlink"/>
  <p:sldLayoutIdLst>
    <p:sldLayoutId id="2147483770" r:id="rId1"/>
    <p:sldLayoutId id="2147483774" r:id="rId2"/>
    <p:sldLayoutId id="2147483777" r:id="rId3"/>
    <p:sldLayoutId id="2147483797" r:id="rId4"/>
    <p:sldLayoutId id="2147483798" r:id="rId5"/>
    <p:sldLayoutId id="2147483799" r:id="rId6"/>
    <p:sldLayoutId id="2147483793" r:id="rId7"/>
    <p:sldLayoutId id="2147483677" r:id="rId8"/>
    <p:sldLayoutId id="2147483776" r:id="rId9"/>
    <p:sldLayoutId id="2147483800" r:id="rId10"/>
    <p:sldLayoutId id="2147483775" r:id="rId11"/>
    <p:sldLayoutId id="2147483771" r:id="rId12"/>
    <p:sldLayoutId id="2147483801" r:id="rId13"/>
    <p:sldLayoutId id="2147483772" r:id="rId14"/>
    <p:sldLayoutId id="2147483773" r:id="rId15"/>
    <p:sldLayoutId id="2147483802" r:id="rId16"/>
    <p:sldLayoutId id="2147483680" r:id="rId17"/>
    <p:sldLayoutId id="2147483778" r:id="rId18"/>
    <p:sldLayoutId id="2147483779" r:id="rId19"/>
    <p:sldLayoutId id="2147483780" r:id="rId20"/>
    <p:sldLayoutId id="2147483749" r:id="rId21"/>
    <p:sldLayoutId id="2147483750" r:id="rId22"/>
    <p:sldLayoutId id="2147483692" r:id="rId23"/>
    <p:sldLayoutId id="2147483695" r:id="rId24"/>
    <p:sldLayoutId id="2147483698" r:id="rId25"/>
    <p:sldLayoutId id="2147483719" r:id="rId26"/>
    <p:sldLayoutId id="2147483803" r:id="rId27"/>
    <p:sldLayoutId id="2147483805" r:id="rId28"/>
    <p:sldLayoutId id="2147483806" r:id="rId29"/>
    <p:sldLayoutId id="2147483804" r:id="rId30"/>
    <p:sldLayoutId id="2147483722" r:id="rId31"/>
    <p:sldLayoutId id="2147483781" r:id="rId32"/>
    <p:sldLayoutId id="2147483782" r:id="rId33"/>
    <p:sldLayoutId id="2147483737" r:id="rId34"/>
    <p:sldLayoutId id="2147483761" r:id="rId35"/>
    <p:sldLayoutId id="2147483764" r:id="rId36"/>
    <p:sldLayoutId id="2147483744" r:id="rId37"/>
    <p:sldLayoutId id="2147483745" r:id="rId38"/>
    <p:sldLayoutId id="2147483746" r:id="rId39"/>
    <p:sldLayoutId id="2147483747" r:id="rId40"/>
    <p:sldLayoutId id="2147483748" r:id="rId41"/>
    <p:sldLayoutId id="2147483807" r:id="rId42"/>
    <p:sldLayoutId id="2147483808" r:id="rId43"/>
    <p:sldLayoutId id="2147483809" r:id="rId44"/>
    <p:sldLayoutId id="2147483810" r:id="rId45"/>
    <p:sldLayoutId id="2147483811" r:id="rId4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p:txStyles>
    <p:titleStyle>
      <a:lvl1pPr algn="l" defTabSz="914400" rtl="0" eaLnBrk="1" latinLnBrk="0" hangingPunct="1">
        <a:lnSpc>
          <a:spcPct val="90000"/>
        </a:lnSpc>
        <a:spcBef>
          <a:spcPct val="0"/>
        </a:spcBef>
        <a:buNone/>
        <a:defRPr sz="2800" b="0" i="0" kern="1200" cap="none" spc="-50" baseline="0">
          <a:solidFill>
            <a:schemeClr val="accent1"/>
          </a:solidFill>
          <a:latin typeface="Arial" panose="020B0604020202020204" pitchFamily="34" charset="0"/>
          <a:ea typeface="+mj-ea"/>
          <a:cs typeface="+mj-cs"/>
        </a:defRPr>
      </a:lvl1pPr>
    </p:titleStyle>
    <p:bodyStyle>
      <a:lvl1pPr marL="0" indent="0" algn="l" defTabSz="914400" rtl="0" eaLnBrk="1" latinLnBrk="0" hangingPunct="1">
        <a:lnSpc>
          <a:spcPct val="100000"/>
        </a:lnSpc>
        <a:spcBef>
          <a:spcPts val="2400"/>
        </a:spcBef>
        <a:buFont typeface="Arial" panose="020B0604020202020204" pitchFamily="34" charset="0"/>
        <a:buNone/>
        <a:tabLst/>
        <a:defRPr sz="2000" b="0" i="0" kern="1200" spc="0">
          <a:solidFill>
            <a:schemeClr val="tx1">
              <a:lumMod val="75000"/>
              <a:lumOff val="25000"/>
            </a:schemeClr>
          </a:solidFill>
          <a:latin typeface="Arial" panose="020B0604020202020204" pitchFamily="34" charset="0"/>
          <a:ea typeface="+mn-ea"/>
          <a:cs typeface="+mn-cs"/>
        </a:defRPr>
      </a:lvl1pPr>
      <a:lvl2pPr marL="177800" indent="-171450" algn="l" defTabSz="914400" rtl="0" eaLnBrk="1" latinLnBrk="0" hangingPunct="1">
        <a:lnSpc>
          <a:spcPct val="100000"/>
        </a:lnSpc>
        <a:spcBef>
          <a:spcPts val="1200"/>
        </a:spcBef>
        <a:buFont typeface="Arial" panose="020B0604020202020204" pitchFamily="34" charset="0"/>
        <a:buChar char="•"/>
        <a:tabLst/>
        <a:defRPr sz="1400" b="0" i="0" kern="1200">
          <a:solidFill>
            <a:schemeClr val="tx1">
              <a:lumMod val="75000"/>
              <a:lumOff val="25000"/>
            </a:schemeClr>
          </a:solidFill>
          <a:latin typeface="Arial" panose="020B0604020202020204" pitchFamily="34" charset="0"/>
          <a:ea typeface="+mn-ea"/>
          <a:cs typeface="+mn-cs"/>
        </a:defRPr>
      </a:lvl2pPr>
      <a:lvl3pPr marL="342900" indent="-165100" algn="l" defTabSz="914400" rtl="0" eaLnBrk="1" latinLnBrk="0" hangingPunct="1">
        <a:lnSpc>
          <a:spcPct val="100000"/>
        </a:lnSpc>
        <a:spcBef>
          <a:spcPts val="900"/>
        </a:spcBef>
        <a:buSzPct val="85000"/>
        <a:buFont typeface="System Font Regular"/>
        <a:buChar char="—"/>
        <a:tabLst/>
        <a:defRPr sz="1100" b="0" i="0" kern="1200">
          <a:solidFill>
            <a:schemeClr val="tx1">
              <a:lumMod val="75000"/>
              <a:lumOff val="25000"/>
            </a:schemeClr>
          </a:solidFill>
          <a:latin typeface="Arial" panose="020B0604020202020204" pitchFamily="34" charset="0"/>
          <a:ea typeface="+mn-ea"/>
          <a:cs typeface="+mn-cs"/>
        </a:defRPr>
      </a:lvl3pPr>
      <a:lvl4pPr marL="342900" indent="-165100" algn="l" defTabSz="914400" rtl="0" eaLnBrk="1" latinLnBrk="0" hangingPunct="1">
        <a:lnSpc>
          <a:spcPct val="100000"/>
        </a:lnSpc>
        <a:spcBef>
          <a:spcPts val="900"/>
        </a:spcBef>
        <a:buFont typeface=".AppleSystemUIFont" charset="-120"/>
        <a:buChar char="–"/>
        <a:tabLst/>
        <a:defRPr sz="1100" b="0" i="0" kern="1200">
          <a:solidFill>
            <a:schemeClr val="tx1">
              <a:lumMod val="75000"/>
              <a:lumOff val="25000"/>
            </a:schemeClr>
          </a:solidFill>
          <a:latin typeface="Arial" panose="020B0604020202020204" pitchFamily="34" charset="0"/>
          <a:ea typeface="+mn-ea"/>
          <a:cs typeface="+mn-cs"/>
        </a:defRPr>
      </a:lvl4pPr>
      <a:lvl5pPr marL="342900" indent="-165100" algn="l" defTabSz="914400" rtl="0" eaLnBrk="1" latinLnBrk="0" hangingPunct="1">
        <a:lnSpc>
          <a:spcPct val="100000"/>
        </a:lnSpc>
        <a:spcBef>
          <a:spcPts val="900"/>
        </a:spcBef>
        <a:buFont typeface=".AppleSystemUIFont" charset="-120"/>
        <a:buChar char="–"/>
        <a:tabLst/>
        <a:defRPr sz="1100" b="0" i="0" kern="1200">
          <a:solidFill>
            <a:schemeClr val="tx1">
              <a:lumMod val="75000"/>
              <a:lumOff val="25000"/>
            </a:schemeClr>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image" Target="../media/image34.svg"/><Relationship Id="rId2" Type="http://schemas.openxmlformats.org/officeDocument/2006/relationships/image" Target="../media/image33.png"/><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7DD92-60BD-4E95-B4B1-7CC7087E8DB3}"/>
              </a:ext>
            </a:extLst>
          </p:cNvPr>
          <p:cNvSpPr>
            <a:spLocks noGrp="1"/>
          </p:cNvSpPr>
          <p:nvPr>
            <p:ph type="ctrTitle"/>
          </p:nvPr>
        </p:nvSpPr>
        <p:spPr>
          <a:xfrm>
            <a:off x="405448" y="4519151"/>
            <a:ext cx="4955203" cy="775597"/>
          </a:xfrm>
        </p:spPr>
        <p:txBody>
          <a:bodyPr/>
          <a:lstStyle/>
          <a:p>
            <a:pPr>
              <a:spcBef>
                <a:spcPts val="0"/>
              </a:spcBef>
            </a:pPr>
            <a:r>
              <a:rPr lang="en-US" sz="3600">
                <a:latin typeface="Arial"/>
                <a:cs typeface="Arial"/>
              </a:rPr>
              <a:t>Kickstarter</a:t>
            </a:r>
            <a:r>
              <a:rPr lang="en-US" sz="3600" dirty="0">
                <a:latin typeface="Arial"/>
                <a:cs typeface="Arial"/>
              </a:rPr>
              <a:t> Pilot Project</a:t>
            </a:r>
          </a:p>
        </p:txBody>
      </p:sp>
      <p:sp>
        <p:nvSpPr>
          <p:cNvPr id="6" name="Subtitle 5">
            <a:extLst>
              <a:ext uri="{FF2B5EF4-FFF2-40B4-BE49-F238E27FC236}">
                <a16:creationId xmlns:a16="http://schemas.microsoft.com/office/drawing/2014/main" id="{2D697727-E936-482E-9C7A-E240A82147C2}"/>
              </a:ext>
            </a:extLst>
          </p:cNvPr>
          <p:cNvSpPr>
            <a:spLocks noGrp="1"/>
          </p:cNvSpPr>
          <p:nvPr>
            <p:ph type="subTitle" idx="1"/>
          </p:nvPr>
        </p:nvSpPr>
        <p:spPr/>
        <p:txBody>
          <a:bodyPr/>
          <a:lstStyle/>
          <a:p>
            <a:r>
              <a:rPr lang="en-US"/>
              <a:t>Executive Readout</a:t>
            </a:r>
          </a:p>
        </p:txBody>
      </p:sp>
      <p:sp>
        <p:nvSpPr>
          <p:cNvPr id="7" name="Date Placeholder 6">
            <a:extLst>
              <a:ext uri="{FF2B5EF4-FFF2-40B4-BE49-F238E27FC236}">
                <a16:creationId xmlns:a16="http://schemas.microsoft.com/office/drawing/2014/main" id="{325D7470-51DD-4510-B0B6-779965AD3615}"/>
              </a:ext>
            </a:extLst>
          </p:cNvPr>
          <p:cNvSpPr>
            <a:spLocks noGrp="1"/>
          </p:cNvSpPr>
          <p:nvPr>
            <p:ph type="dt" sz="half" idx="10"/>
          </p:nvPr>
        </p:nvSpPr>
        <p:spPr/>
        <p:txBody>
          <a:bodyPr/>
          <a:lstStyle/>
          <a:p>
            <a:fld id="{05F51F3F-744B-4148-A84F-5E6A344F6842}" type="datetime1">
              <a:rPr lang="en-US" smtClean="0"/>
              <a:t>4/28/2022</a:t>
            </a:fld>
            <a:endParaRPr lang="en-US"/>
          </a:p>
        </p:txBody>
      </p:sp>
      <p:sp>
        <p:nvSpPr>
          <p:cNvPr id="8" name="Footer Placeholder 7">
            <a:extLst>
              <a:ext uri="{FF2B5EF4-FFF2-40B4-BE49-F238E27FC236}">
                <a16:creationId xmlns:a16="http://schemas.microsoft.com/office/drawing/2014/main" id="{80811578-397C-4DCA-A565-32DC1DE2D667}"/>
              </a:ext>
            </a:extLst>
          </p:cNvPr>
          <p:cNvSpPr>
            <a:spLocks noGrp="1"/>
          </p:cNvSpPr>
          <p:nvPr>
            <p:ph type="ftr" sz="quarter" idx="11"/>
          </p:nvPr>
        </p:nvSpPr>
        <p:spPr/>
        <p:txBody>
          <a:bodyPr/>
          <a:lstStyle/>
          <a:p>
            <a:r>
              <a:rPr lang="en-US"/>
              <a:t>3Cloud Proprietary and Confidential</a:t>
            </a:r>
          </a:p>
        </p:txBody>
      </p:sp>
    </p:spTree>
    <p:extLst>
      <p:ext uri="{BB962C8B-B14F-4D97-AF65-F5344CB8AC3E}">
        <p14:creationId xmlns:p14="http://schemas.microsoft.com/office/powerpoint/2010/main" val="4118458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4C09CB17-10C6-4235-8E70-E69A3549A420}"/>
              </a:ext>
            </a:extLst>
          </p:cNvPr>
          <p:cNvSpPr>
            <a:spLocks noGrp="1"/>
          </p:cNvSpPr>
          <p:nvPr>
            <p:ph type="dt" sz="half" idx="10"/>
          </p:nvPr>
        </p:nvSpPr>
        <p:spPr/>
        <p:txBody>
          <a:bodyPr/>
          <a:lstStyle/>
          <a:p>
            <a:fld id="{45C8811E-9927-45E8-AA00-CB9A301D38BB}" type="datetime1">
              <a:rPr lang="en-US" smtClean="0"/>
              <a:t>4/28/2022</a:t>
            </a:fld>
            <a:endParaRPr lang="en-US"/>
          </a:p>
        </p:txBody>
      </p:sp>
      <p:sp>
        <p:nvSpPr>
          <p:cNvPr id="7" name="Footer Placeholder 6">
            <a:extLst>
              <a:ext uri="{FF2B5EF4-FFF2-40B4-BE49-F238E27FC236}">
                <a16:creationId xmlns:a16="http://schemas.microsoft.com/office/drawing/2014/main" id="{B08DD25A-C55F-43E4-A4A7-CE59F0F282C6}"/>
              </a:ext>
            </a:extLst>
          </p:cNvPr>
          <p:cNvSpPr>
            <a:spLocks noGrp="1"/>
          </p:cNvSpPr>
          <p:nvPr>
            <p:ph type="ftr" sz="quarter" idx="11"/>
          </p:nvPr>
        </p:nvSpPr>
        <p:spPr/>
        <p:txBody>
          <a:bodyPr/>
          <a:lstStyle/>
          <a:p>
            <a:r>
              <a:rPr lang="en-US"/>
              <a:t>3Cloud Proprietary and Confidential</a:t>
            </a:r>
          </a:p>
        </p:txBody>
      </p:sp>
      <p:sp>
        <p:nvSpPr>
          <p:cNvPr id="8" name="Title 7">
            <a:extLst>
              <a:ext uri="{FF2B5EF4-FFF2-40B4-BE49-F238E27FC236}">
                <a16:creationId xmlns:a16="http://schemas.microsoft.com/office/drawing/2014/main" id="{450FED42-9AB6-4C70-A922-D42C01F59FF9}"/>
              </a:ext>
            </a:extLst>
          </p:cNvPr>
          <p:cNvSpPr>
            <a:spLocks noGrp="1"/>
          </p:cNvSpPr>
          <p:nvPr>
            <p:ph type="title"/>
          </p:nvPr>
        </p:nvSpPr>
        <p:spPr/>
        <p:txBody>
          <a:bodyPr/>
          <a:lstStyle/>
          <a:p>
            <a:r>
              <a:rPr lang="en-US"/>
              <a:t>Recommendations / Next Steps</a:t>
            </a:r>
          </a:p>
        </p:txBody>
      </p:sp>
    </p:spTree>
    <p:extLst>
      <p:ext uri="{BB962C8B-B14F-4D97-AF65-F5344CB8AC3E}">
        <p14:creationId xmlns:p14="http://schemas.microsoft.com/office/powerpoint/2010/main" val="1379159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F370509-A2A0-3F4C-ACA8-E711DA8FD75B}"/>
              </a:ext>
            </a:extLst>
          </p:cNvPr>
          <p:cNvSpPr>
            <a:spLocks noGrp="1"/>
          </p:cNvSpPr>
          <p:nvPr>
            <p:ph idx="1"/>
          </p:nvPr>
        </p:nvSpPr>
        <p:spPr>
          <a:xfrm>
            <a:off x="496888" y="1473200"/>
            <a:ext cx="7085012" cy="4343400"/>
          </a:xfrm>
        </p:spPr>
        <p:txBody>
          <a:bodyPr vert="horz" lIns="0" tIns="0" rIns="0" bIns="0" rtlCol="0" anchor="t">
            <a:noAutofit/>
          </a:bodyPr>
          <a:lstStyle/>
          <a:p>
            <a:pPr marL="342900" indent="-342900">
              <a:buFont typeface="Arial" panose="020B0604020202020204" pitchFamily="34" charset="0"/>
              <a:buChar char="•"/>
            </a:pPr>
            <a:r>
              <a:rPr lang="en-US" dirty="0">
                <a:latin typeface="Arial"/>
                <a:cs typeface="Arial"/>
              </a:rPr>
              <a:t>Begin testing model with using live data, using causal inference to determine the effectiveness of the model</a:t>
            </a:r>
            <a:endParaRPr lang="en-US" dirty="0">
              <a:cs typeface="Arial" panose="020B0604020202020204" pitchFamily="34" charset="0"/>
            </a:endParaRPr>
          </a:p>
          <a:p>
            <a:pPr marL="342900" indent="-342900">
              <a:buChar char="•"/>
            </a:pPr>
            <a:r>
              <a:rPr lang="en-US" dirty="0">
                <a:latin typeface="Arial"/>
                <a:cs typeface="Arial"/>
              </a:rPr>
              <a:t>Add filtering to an individual project to determine the success</a:t>
            </a:r>
            <a:endParaRPr lang="en-US" dirty="0">
              <a:cs typeface="Arial"/>
            </a:endParaRPr>
          </a:p>
          <a:p>
            <a:pPr marL="520700" lvl="1"/>
            <a:r>
              <a:rPr lang="en-US" dirty="0">
                <a:latin typeface="Arial"/>
                <a:cs typeface="Arial"/>
              </a:rPr>
              <a:t>This will begin to determine what projects to give to</a:t>
            </a:r>
          </a:p>
          <a:p>
            <a:pPr marL="342900" indent="-342900">
              <a:buChar char="•"/>
            </a:pPr>
            <a:r>
              <a:rPr lang="en-US" dirty="0">
                <a:latin typeface="Arial"/>
                <a:cs typeface="Arial"/>
              </a:rPr>
              <a:t>Build a regression model to predict the amount raised for the campaign to determine how successful campaigns will be</a:t>
            </a:r>
            <a:endParaRPr lang="en-US" dirty="0">
              <a:cs typeface="Arial"/>
            </a:endParaRPr>
          </a:p>
          <a:p>
            <a:pPr marL="520700" lvl="1"/>
            <a:r>
              <a:rPr lang="en-US" dirty="0">
                <a:latin typeface="Arial"/>
                <a:cs typeface="Arial"/>
              </a:rPr>
              <a:t>This will begin the process of determining how much to give</a:t>
            </a:r>
            <a:endParaRPr lang="en-US" dirty="0">
              <a:cs typeface="Arial"/>
            </a:endParaRPr>
          </a:p>
          <a:p>
            <a:pPr marL="342900" indent="-342900">
              <a:buChar char="•"/>
            </a:pPr>
            <a:endParaRPr lang="en-US" dirty="0">
              <a:cs typeface="Arial"/>
            </a:endParaRPr>
          </a:p>
        </p:txBody>
      </p:sp>
      <p:sp>
        <p:nvSpPr>
          <p:cNvPr id="15" name="Title 14">
            <a:extLst>
              <a:ext uri="{FF2B5EF4-FFF2-40B4-BE49-F238E27FC236}">
                <a16:creationId xmlns:a16="http://schemas.microsoft.com/office/drawing/2014/main" id="{15E795AE-2ADC-E643-B535-A5E23279842B}"/>
              </a:ext>
            </a:extLst>
          </p:cNvPr>
          <p:cNvSpPr>
            <a:spLocks noGrp="1"/>
          </p:cNvSpPr>
          <p:nvPr>
            <p:ph type="title"/>
          </p:nvPr>
        </p:nvSpPr>
        <p:spPr/>
        <p:txBody>
          <a:bodyPr/>
          <a:lstStyle/>
          <a:p>
            <a:r>
              <a:rPr lang="en-US">
                <a:latin typeface="Arial"/>
                <a:cs typeface="Arial"/>
              </a:rPr>
              <a:t>Immediate Recommendations</a:t>
            </a:r>
            <a:endParaRPr lang="en-US">
              <a:cs typeface="Arial"/>
            </a:endParaRPr>
          </a:p>
        </p:txBody>
      </p:sp>
      <p:sp>
        <p:nvSpPr>
          <p:cNvPr id="8" name="Footer Placeholder 7">
            <a:extLst>
              <a:ext uri="{FF2B5EF4-FFF2-40B4-BE49-F238E27FC236}">
                <a16:creationId xmlns:a16="http://schemas.microsoft.com/office/drawing/2014/main" id="{7E8AAD9B-A361-9545-92E2-B97E2E78D309}"/>
              </a:ext>
            </a:extLst>
          </p:cNvPr>
          <p:cNvSpPr>
            <a:spLocks noGrp="1"/>
          </p:cNvSpPr>
          <p:nvPr>
            <p:ph type="ftr" sz="quarter" idx="20"/>
          </p:nvPr>
        </p:nvSpPr>
        <p:spPr/>
        <p:txBody>
          <a:bodyPr/>
          <a:lstStyle/>
          <a:p>
            <a:r>
              <a:rPr lang="en-US"/>
              <a:t>© 2022, 3Cloud, LLC., All Rights Reserved.</a:t>
            </a:r>
            <a:endParaRPr lang="en-US" sz="800"/>
          </a:p>
        </p:txBody>
      </p:sp>
      <p:sp>
        <p:nvSpPr>
          <p:cNvPr id="4" name="Slide Number Placeholder 3">
            <a:extLst>
              <a:ext uri="{FF2B5EF4-FFF2-40B4-BE49-F238E27FC236}">
                <a16:creationId xmlns:a16="http://schemas.microsoft.com/office/drawing/2014/main" id="{101D03F6-821C-8A49-9D2C-FC4E91EDF105}"/>
              </a:ext>
            </a:extLst>
          </p:cNvPr>
          <p:cNvSpPr>
            <a:spLocks noGrp="1"/>
          </p:cNvSpPr>
          <p:nvPr>
            <p:ph type="sldNum" sz="quarter" idx="21"/>
          </p:nvPr>
        </p:nvSpPr>
        <p:spPr/>
        <p:txBody>
          <a:bodyPr/>
          <a:lstStyle/>
          <a:p>
            <a:fld id="{A82C3BC0-3EBF-3C4C-A3D8-795624EBC6AA}" type="slidenum">
              <a:rPr lang="en-US" smtClean="0"/>
              <a:pPr/>
              <a:t>11</a:t>
            </a:fld>
            <a:endParaRPr lang="en-US"/>
          </a:p>
        </p:txBody>
      </p:sp>
      <p:pic>
        <p:nvPicPr>
          <p:cNvPr id="17" name="Graphic 17" descr="Good Idea outline">
            <a:extLst>
              <a:ext uri="{FF2B5EF4-FFF2-40B4-BE49-F238E27FC236}">
                <a16:creationId xmlns:a16="http://schemas.microsoft.com/office/drawing/2014/main" id="{EC85486A-AED1-4A2B-966F-FAC64E0D66A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013458" y="1895352"/>
            <a:ext cx="2469538" cy="2428019"/>
          </a:xfrm>
          <a:prstGeom prst="rect">
            <a:avLst/>
          </a:prstGeom>
        </p:spPr>
      </p:pic>
    </p:spTree>
    <p:extLst>
      <p:ext uri="{BB962C8B-B14F-4D97-AF65-F5344CB8AC3E}">
        <p14:creationId xmlns:p14="http://schemas.microsoft.com/office/powerpoint/2010/main" val="406909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F370509-A2A0-3F4C-ACA8-E711DA8FD75B}"/>
              </a:ext>
            </a:extLst>
          </p:cNvPr>
          <p:cNvSpPr>
            <a:spLocks noGrp="1"/>
          </p:cNvSpPr>
          <p:nvPr>
            <p:ph idx="1"/>
          </p:nvPr>
        </p:nvSpPr>
        <p:spPr>
          <a:xfrm>
            <a:off x="496888" y="1473200"/>
            <a:ext cx="7085012" cy="4343400"/>
          </a:xfrm>
        </p:spPr>
        <p:txBody>
          <a:bodyPr vert="horz" lIns="0" tIns="0" rIns="0" bIns="0" rtlCol="0" anchor="t">
            <a:noAutofit/>
          </a:bodyPr>
          <a:lstStyle/>
          <a:p>
            <a:endParaRPr lang="en-US">
              <a:cs typeface="Arial"/>
            </a:endParaRPr>
          </a:p>
          <a:p>
            <a:pPr lvl="1"/>
            <a:r>
              <a:rPr lang="en-US" dirty="0">
                <a:latin typeface="Arial"/>
                <a:cs typeface="Arial"/>
              </a:rPr>
              <a:t>Add experiment observability</a:t>
            </a:r>
          </a:p>
          <a:p>
            <a:pPr lvl="2"/>
            <a:r>
              <a:rPr lang="en-US" dirty="0">
                <a:latin typeface="Arial"/>
                <a:cs typeface="Arial"/>
              </a:rPr>
              <a:t>Add SHAP Values to Power BI Dashboard</a:t>
            </a:r>
          </a:p>
          <a:p>
            <a:pPr lvl="1"/>
            <a:r>
              <a:rPr lang="en-US" dirty="0">
                <a:latin typeface="Arial"/>
                <a:cs typeface="Arial"/>
              </a:rPr>
              <a:t>More feature engineering of the data provided</a:t>
            </a:r>
          </a:p>
          <a:p>
            <a:pPr lvl="2"/>
            <a:r>
              <a:rPr lang="en-US" dirty="0">
                <a:latin typeface="Arial"/>
                <a:cs typeface="Arial"/>
              </a:rPr>
              <a:t>Squeeze every bit of predictive power out of what is available</a:t>
            </a:r>
          </a:p>
          <a:p>
            <a:pPr lvl="1"/>
            <a:r>
              <a:rPr lang="en-US" dirty="0">
                <a:latin typeface="Arial"/>
                <a:cs typeface="Arial"/>
              </a:rPr>
              <a:t>Integrate </a:t>
            </a:r>
            <a:r>
              <a:rPr lang="en-US" dirty="0" err="1">
                <a:latin typeface="Arial"/>
                <a:cs typeface="Arial"/>
              </a:rPr>
              <a:t>MLFlow</a:t>
            </a:r>
            <a:r>
              <a:rPr lang="en-US" dirty="0">
                <a:latin typeface="Arial"/>
                <a:cs typeface="Arial"/>
              </a:rPr>
              <a:t> </a:t>
            </a:r>
            <a:endParaRPr lang="en-US" dirty="0">
              <a:cs typeface="Arial"/>
            </a:endParaRPr>
          </a:p>
          <a:p>
            <a:pPr lvl="2"/>
            <a:r>
              <a:rPr lang="en-US" dirty="0">
                <a:latin typeface="Arial"/>
                <a:cs typeface="Arial"/>
              </a:rPr>
              <a:t>To minimize business risk through superior versioning of experimental details</a:t>
            </a:r>
          </a:p>
          <a:p>
            <a:pPr lvl="1"/>
            <a:r>
              <a:rPr lang="en-US" dirty="0">
                <a:latin typeface="Arial"/>
                <a:cs typeface="Arial"/>
              </a:rPr>
              <a:t>Hyperparameter Tuning</a:t>
            </a:r>
          </a:p>
          <a:p>
            <a:pPr lvl="2"/>
            <a:r>
              <a:rPr lang="en-US" dirty="0">
                <a:latin typeface="Arial"/>
                <a:cs typeface="Arial"/>
              </a:rPr>
              <a:t>Squeeze further predictive power from the model by tuning it's parameters</a:t>
            </a:r>
          </a:p>
          <a:p>
            <a:pPr lvl="1"/>
            <a:r>
              <a:rPr lang="en-US" dirty="0" err="1">
                <a:latin typeface="Arial"/>
                <a:cs typeface="Arial"/>
              </a:rPr>
              <a:t>AutoML</a:t>
            </a:r>
          </a:p>
          <a:p>
            <a:pPr lvl="2">
              <a:buFont typeface="System Font Regular" panose="020B0604020202020204" pitchFamily="34" charset="0"/>
            </a:pPr>
            <a:r>
              <a:rPr lang="en-US" dirty="0">
                <a:latin typeface="Arial"/>
                <a:cs typeface="Arial"/>
              </a:rPr>
              <a:t>Ensure that the selected algorithm is the most predictive</a:t>
            </a:r>
          </a:p>
          <a:p>
            <a:pPr lvl="2"/>
            <a:endParaRPr lang="en-US"/>
          </a:p>
        </p:txBody>
      </p:sp>
      <p:sp>
        <p:nvSpPr>
          <p:cNvPr id="15" name="Title 14">
            <a:extLst>
              <a:ext uri="{FF2B5EF4-FFF2-40B4-BE49-F238E27FC236}">
                <a16:creationId xmlns:a16="http://schemas.microsoft.com/office/drawing/2014/main" id="{15E795AE-2ADC-E643-B535-A5E23279842B}"/>
              </a:ext>
            </a:extLst>
          </p:cNvPr>
          <p:cNvSpPr>
            <a:spLocks noGrp="1"/>
          </p:cNvSpPr>
          <p:nvPr>
            <p:ph type="title"/>
          </p:nvPr>
        </p:nvSpPr>
        <p:spPr/>
        <p:txBody>
          <a:bodyPr/>
          <a:lstStyle/>
          <a:p>
            <a:r>
              <a:rPr lang="en-US">
                <a:latin typeface="Arial"/>
                <a:cs typeface="Arial"/>
              </a:rPr>
              <a:t>Recommendations for the backlog</a:t>
            </a:r>
            <a:endParaRPr lang="en-US">
              <a:cs typeface="Arial"/>
            </a:endParaRPr>
          </a:p>
        </p:txBody>
      </p:sp>
      <p:sp>
        <p:nvSpPr>
          <p:cNvPr id="8" name="Footer Placeholder 7">
            <a:extLst>
              <a:ext uri="{FF2B5EF4-FFF2-40B4-BE49-F238E27FC236}">
                <a16:creationId xmlns:a16="http://schemas.microsoft.com/office/drawing/2014/main" id="{7E8AAD9B-A361-9545-92E2-B97E2E78D309}"/>
              </a:ext>
            </a:extLst>
          </p:cNvPr>
          <p:cNvSpPr>
            <a:spLocks noGrp="1"/>
          </p:cNvSpPr>
          <p:nvPr>
            <p:ph type="ftr" sz="quarter" idx="20"/>
          </p:nvPr>
        </p:nvSpPr>
        <p:spPr/>
        <p:txBody>
          <a:bodyPr/>
          <a:lstStyle/>
          <a:p>
            <a:r>
              <a:rPr lang="en-US"/>
              <a:t>© 2022, 3Cloud, LLC., All Rights Reserved.</a:t>
            </a:r>
            <a:endParaRPr lang="en-US" sz="800"/>
          </a:p>
        </p:txBody>
      </p:sp>
      <p:sp>
        <p:nvSpPr>
          <p:cNvPr id="4" name="Slide Number Placeholder 3">
            <a:extLst>
              <a:ext uri="{FF2B5EF4-FFF2-40B4-BE49-F238E27FC236}">
                <a16:creationId xmlns:a16="http://schemas.microsoft.com/office/drawing/2014/main" id="{101D03F6-821C-8A49-9D2C-FC4E91EDF105}"/>
              </a:ext>
            </a:extLst>
          </p:cNvPr>
          <p:cNvSpPr>
            <a:spLocks noGrp="1"/>
          </p:cNvSpPr>
          <p:nvPr>
            <p:ph type="sldNum" sz="quarter" idx="21"/>
          </p:nvPr>
        </p:nvSpPr>
        <p:spPr/>
        <p:txBody>
          <a:bodyPr/>
          <a:lstStyle/>
          <a:p>
            <a:fld id="{A82C3BC0-3EBF-3C4C-A3D8-795624EBC6AA}" type="slidenum">
              <a:rPr lang="en-US" smtClean="0"/>
              <a:pPr/>
              <a:t>12</a:t>
            </a:fld>
            <a:endParaRPr lang="en-US"/>
          </a:p>
        </p:txBody>
      </p:sp>
      <p:pic>
        <p:nvPicPr>
          <p:cNvPr id="17" name="Graphic 17" descr="Good Idea outline">
            <a:extLst>
              <a:ext uri="{FF2B5EF4-FFF2-40B4-BE49-F238E27FC236}">
                <a16:creationId xmlns:a16="http://schemas.microsoft.com/office/drawing/2014/main" id="{EC85486A-AED1-4A2B-966F-FAC64E0D66A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013458" y="1895352"/>
            <a:ext cx="2469538" cy="2428019"/>
          </a:xfrm>
          <a:prstGeom prst="rect">
            <a:avLst/>
          </a:prstGeom>
        </p:spPr>
      </p:pic>
    </p:spTree>
    <p:extLst>
      <p:ext uri="{BB962C8B-B14F-4D97-AF65-F5344CB8AC3E}">
        <p14:creationId xmlns:p14="http://schemas.microsoft.com/office/powerpoint/2010/main" val="1349460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Pentagon 13">
            <a:extLst>
              <a:ext uri="{FF2B5EF4-FFF2-40B4-BE49-F238E27FC236}">
                <a16:creationId xmlns:a16="http://schemas.microsoft.com/office/drawing/2014/main" id="{59975B83-EADB-460E-8085-06C278AB050D}"/>
              </a:ext>
            </a:extLst>
          </p:cNvPr>
          <p:cNvSpPr/>
          <p:nvPr/>
        </p:nvSpPr>
        <p:spPr>
          <a:xfrm>
            <a:off x="1308126" y="4345659"/>
            <a:ext cx="3647188" cy="480060"/>
          </a:xfrm>
          <a:prstGeom prst="homePlat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90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6" name="Pentagon 14">
            <a:extLst>
              <a:ext uri="{FF2B5EF4-FFF2-40B4-BE49-F238E27FC236}">
                <a16:creationId xmlns:a16="http://schemas.microsoft.com/office/drawing/2014/main" id="{6EBE9D42-B3E4-4057-BC04-71A2C15BF15D}"/>
              </a:ext>
            </a:extLst>
          </p:cNvPr>
          <p:cNvSpPr/>
          <p:nvPr/>
        </p:nvSpPr>
        <p:spPr>
          <a:xfrm>
            <a:off x="1474659" y="2573697"/>
            <a:ext cx="3480655" cy="457200"/>
          </a:xfrm>
          <a:prstGeom prst="homePlat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90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 name="Footer Placeholder 1">
            <a:extLst>
              <a:ext uri="{FF2B5EF4-FFF2-40B4-BE49-F238E27FC236}">
                <a16:creationId xmlns:a16="http://schemas.microsoft.com/office/drawing/2014/main" id="{3FE18124-9C0D-4A08-A3F7-6555CBF22996}"/>
              </a:ext>
            </a:extLst>
          </p:cNvPr>
          <p:cNvSpPr>
            <a:spLocks noGrp="1"/>
          </p:cNvSpPr>
          <p:nvPr>
            <p:ph type="ftr" sz="quarter" idx="25"/>
          </p:nvPr>
        </p:nvSpPr>
        <p:spPr>
          <a:xfrm>
            <a:off x="9427464" y="6356350"/>
            <a:ext cx="2290807" cy="365125"/>
          </a:xfrm>
        </p:spPr>
        <p:txBody>
          <a:bodyPr/>
          <a:lstStyle/>
          <a:p>
            <a:r>
              <a:rPr lang="en-US"/>
              <a:t>3Cloud Proprietary &amp; Confidential</a:t>
            </a:r>
          </a:p>
        </p:txBody>
      </p:sp>
      <p:sp>
        <p:nvSpPr>
          <p:cNvPr id="4" name="Title 3">
            <a:extLst>
              <a:ext uri="{FF2B5EF4-FFF2-40B4-BE49-F238E27FC236}">
                <a16:creationId xmlns:a16="http://schemas.microsoft.com/office/drawing/2014/main" id="{15D68076-A86C-418A-8669-7E2358157C76}"/>
              </a:ext>
            </a:extLst>
          </p:cNvPr>
          <p:cNvSpPr>
            <a:spLocks noGrp="1"/>
          </p:cNvSpPr>
          <p:nvPr>
            <p:ph type="title"/>
          </p:nvPr>
        </p:nvSpPr>
        <p:spPr>
          <a:xfrm>
            <a:off x="413348" y="136525"/>
            <a:ext cx="10831426" cy="685800"/>
          </a:xfrm>
        </p:spPr>
        <p:txBody>
          <a:bodyPr/>
          <a:lstStyle/>
          <a:p>
            <a:r>
              <a:rPr lang="en-US"/>
              <a:t>Business Use Cases</a:t>
            </a:r>
          </a:p>
        </p:txBody>
      </p:sp>
      <p:cxnSp>
        <p:nvCxnSpPr>
          <p:cNvPr id="10" name="Straight Arrow Connector 9">
            <a:extLst>
              <a:ext uri="{FF2B5EF4-FFF2-40B4-BE49-F238E27FC236}">
                <a16:creationId xmlns:a16="http://schemas.microsoft.com/office/drawing/2014/main" id="{6520AF05-3DF2-43D9-B6DC-B12FD28B0F6C}"/>
              </a:ext>
            </a:extLst>
          </p:cNvPr>
          <p:cNvCxnSpPr>
            <a:cxnSpLocks/>
          </p:cNvCxnSpPr>
          <p:nvPr/>
        </p:nvCxnSpPr>
        <p:spPr>
          <a:xfrm flipV="1">
            <a:off x="642796" y="1172505"/>
            <a:ext cx="0" cy="54636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239E4283-9494-4088-910F-1B78DA8A7D4E}"/>
              </a:ext>
            </a:extLst>
          </p:cNvPr>
          <p:cNvSpPr txBox="1"/>
          <p:nvPr/>
        </p:nvSpPr>
        <p:spPr>
          <a:xfrm>
            <a:off x="182515" y="3064546"/>
            <a:ext cx="461665" cy="728908"/>
          </a:xfrm>
          <a:prstGeom prst="rect">
            <a:avLst/>
          </a:prstGeom>
          <a:noFill/>
        </p:spPr>
        <p:txBody>
          <a:bodyPr vert="vert270" wrap="square" rtlCol="0">
            <a:spAutoFit/>
          </a:bodyPr>
          <a:lstStyle/>
          <a:p>
            <a:r>
              <a:rPr lang="en-US">
                <a:solidFill>
                  <a:schemeClr val="accent1"/>
                </a:solidFill>
              </a:rPr>
              <a:t>Value</a:t>
            </a:r>
          </a:p>
        </p:txBody>
      </p:sp>
      <p:grpSp>
        <p:nvGrpSpPr>
          <p:cNvPr id="16" name="Group 15">
            <a:extLst>
              <a:ext uri="{FF2B5EF4-FFF2-40B4-BE49-F238E27FC236}">
                <a16:creationId xmlns:a16="http://schemas.microsoft.com/office/drawing/2014/main" id="{4A9F8EFB-495F-4996-8821-937088DE1AB7}"/>
              </a:ext>
            </a:extLst>
          </p:cNvPr>
          <p:cNvGrpSpPr/>
          <p:nvPr/>
        </p:nvGrpSpPr>
        <p:grpSpPr>
          <a:xfrm>
            <a:off x="1021831" y="871613"/>
            <a:ext cx="10211712" cy="1131668"/>
            <a:chOff x="869431" y="945503"/>
            <a:chExt cx="10211712" cy="1131668"/>
          </a:xfrm>
        </p:grpSpPr>
        <p:grpSp>
          <p:nvGrpSpPr>
            <p:cNvPr id="17" name="Group 16">
              <a:extLst>
                <a:ext uri="{FF2B5EF4-FFF2-40B4-BE49-F238E27FC236}">
                  <a16:creationId xmlns:a16="http://schemas.microsoft.com/office/drawing/2014/main" id="{686DB973-DF78-40F1-8F6B-ECF95DB31197}"/>
                </a:ext>
              </a:extLst>
            </p:cNvPr>
            <p:cNvGrpSpPr/>
            <p:nvPr/>
          </p:nvGrpSpPr>
          <p:grpSpPr>
            <a:xfrm>
              <a:off x="1103078" y="1009622"/>
              <a:ext cx="3699837" cy="457200"/>
              <a:chOff x="626453" y="1646375"/>
              <a:chExt cx="2016415" cy="457200"/>
            </a:xfrm>
          </p:grpSpPr>
          <p:sp>
            <p:nvSpPr>
              <p:cNvPr id="20" name="Pentagon 12">
                <a:extLst>
                  <a:ext uri="{FF2B5EF4-FFF2-40B4-BE49-F238E27FC236}">
                    <a16:creationId xmlns:a16="http://schemas.microsoft.com/office/drawing/2014/main" id="{FBF3879A-A6CB-4E20-AC4F-DB0C7F41AE78}"/>
                  </a:ext>
                </a:extLst>
              </p:cNvPr>
              <p:cNvSpPr/>
              <p:nvPr/>
            </p:nvSpPr>
            <p:spPr>
              <a:xfrm>
                <a:off x="626453" y="1646375"/>
                <a:ext cx="2016415" cy="457200"/>
              </a:xfrm>
              <a:prstGeom prst="homePlat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900"/>
                  </a:spcBef>
                  <a:spcAft>
                    <a:spcPts val="0"/>
                  </a:spcAft>
                  <a:buClrTx/>
                  <a:buSzTx/>
                  <a:buFontTx/>
                  <a:buNone/>
                  <a:tabLst/>
                  <a:defRPr/>
                </a:pPr>
                <a:endParaRPr kumimoji="0" lang="en-US" sz="20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1" name="TextBox 20">
                <a:extLst>
                  <a:ext uri="{FF2B5EF4-FFF2-40B4-BE49-F238E27FC236}">
                    <a16:creationId xmlns:a16="http://schemas.microsoft.com/office/drawing/2014/main" id="{B1C87BB7-9595-4A1F-BAF4-BC5DC73D3ECC}"/>
                  </a:ext>
                </a:extLst>
              </p:cNvPr>
              <p:cNvSpPr txBox="1"/>
              <p:nvPr/>
            </p:nvSpPr>
            <p:spPr>
              <a:xfrm>
                <a:off x="798986" y="1655110"/>
                <a:ext cx="1735984" cy="438912"/>
              </a:xfrm>
              <a:prstGeom prst="rect">
                <a:avLst/>
              </a:prstGeom>
              <a:noFill/>
            </p:spPr>
            <p:txBody>
              <a:bodyPr wrap="square" lIns="0" tIns="0" rIns="0" bIns="0" rtlCol="0" anchor="ctr" anchorCtr="0">
                <a:noAutofit/>
              </a:bodyPr>
              <a:lstStyle/>
              <a:p>
                <a:pPr algn="ctr">
                  <a:spcBef>
                    <a:spcPts val="900"/>
                  </a:spcBef>
                  <a:defRPr/>
                </a:pPr>
                <a:r>
                  <a:rPr lang="en-US" sz="1100" b="1" dirty="0">
                    <a:solidFill>
                      <a:srgbClr val="FFFFFF"/>
                    </a:solidFill>
                    <a:latin typeface="Arial"/>
                    <a:cs typeface="Arial"/>
                  </a:rPr>
                  <a:t>Individual Project Giving</a:t>
                </a:r>
                <a:endParaRPr kumimoji="0" lang="en-US" sz="11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grpSp>
        <p:sp>
          <p:nvSpPr>
            <p:cNvPr id="18" name="Oval 17">
              <a:extLst>
                <a:ext uri="{FF2B5EF4-FFF2-40B4-BE49-F238E27FC236}">
                  <a16:creationId xmlns:a16="http://schemas.microsoft.com/office/drawing/2014/main" id="{B6659CE2-EE9C-4BF1-9EB9-B07DAC8CC15B}"/>
                </a:ext>
              </a:extLst>
            </p:cNvPr>
            <p:cNvSpPr>
              <a:spLocks noChangeAspect="1"/>
            </p:cNvSpPr>
            <p:nvPr/>
          </p:nvSpPr>
          <p:spPr>
            <a:xfrm>
              <a:off x="869431" y="945503"/>
              <a:ext cx="572590" cy="572590"/>
            </a:xfrm>
            <a:prstGeom prst="ellipse">
              <a:avLst/>
            </a:prstGeom>
            <a:solidFill>
              <a:schemeClr val="bg1"/>
            </a:solidFill>
            <a:ln w="66675">
              <a:noFill/>
            </a:ln>
            <a:effectLst>
              <a:outerShdw blurRad="254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900"/>
                </a:spcBef>
                <a:spcAft>
                  <a:spcPts val="0"/>
                </a:spcAft>
                <a:buClrTx/>
                <a:buSzTx/>
                <a:buFontTx/>
                <a:buNone/>
                <a:tabLst/>
                <a:defRPr/>
              </a:pPr>
              <a:r>
                <a:rPr kumimoji="0" lang="en-US" sz="2400" b="1" i="0" u="none" strike="noStrike" kern="1200" cap="none" spc="0" normalizeH="0" baseline="0" noProof="0">
                  <a:ln>
                    <a:noFill/>
                  </a:ln>
                  <a:solidFill>
                    <a:srgbClr val="1E303C"/>
                  </a:solidFill>
                  <a:effectLst/>
                  <a:uLnTx/>
                  <a:uFillTx/>
                  <a:latin typeface="Arial" panose="020B0604020202020204" pitchFamily="34" charset="0"/>
                  <a:ea typeface="+mn-ea"/>
                  <a:cs typeface="Arial" panose="020B0604020202020204" pitchFamily="34" charset="0"/>
                </a:rPr>
                <a:t>1</a:t>
              </a:r>
            </a:p>
          </p:txBody>
        </p:sp>
        <p:sp>
          <p:nvSpPr>
            <p:cNvPr id="19" name="TextBox 18">
              <a:extLst>
                <a:ext uri="{FF2B5EF4-FFF2-40B4-BE49-F238E27FC236}">
                  <a16:creationId xmlns:a16="http://schemas.microsoft.com/office/drawing/2014/main" id="{E7E2FD3D-960B-49AE-9364-E6B413B5F910}"/>
                </a:ext>
              </a:extLst>
            </p:cNvPr>
            <p:cNvSpPr txBox="1"/>
            <p:nvPr/>
          </p:nvSpPr>
          <p:spPr>
            <a:xfrm>
              <a:off x="869431" y="1569340"/>
              <a:ext cx="10211712" cy="507831"/>
            </a:xfrm>
            <a:prstGeom prst="rect">
              <a:avLst/>
            </a:prstGeom>
            <a:noFill/>
          </p:spPr>
          <p:txBody>
            <a:bodyPr wrap="square" lIns="91440" tIns="45720" rIns="91440" bIns="45720" anchor="t">
              <a:spAutoFit/>
            </a:bodyPr>
            <a:lstStyle/>
            <a:p>
              <a:pPr marL="171450" indent="-171450">
                <a:buFont typeface="Roboto" panose="02000000000000000000" pitchFamily="2" charset="0"/>
                <a:buChar char="-"/>
              </a:pPr>
              <a:r>
                <a:rPr lang="en-US" sz="900" dirty="0"/>
                <a:t> </a:t>
              </a:r>
              <a:r>
                <a:rPr lang="en-US" sz="900" b="1" dirty="0"/>
                <a:t>Solution</a:t>
              </a:r>
              <a:r>
                <a:rPr lang="en-US" sz="900" dirty="0"/>
                <a:t>: Add a filtering visual to the  Power BI that allows you to search a project by name/id and gives you probability of success.</a:t>
              </a:r>
              <a:endParaRPr lang="en-US" sz="900" dirty="0">
                <a:cs typeface="Calibri"/>
              </a:endParaRPr>
            </a:p>
            <a:p>
              <a:pPr marL="171450" lvl="0" indent="-171450">
                <a:buFont typeface="Roboto" panose="02000000000000000000" pitchFamily="2" charset="0"/>
                <a:buChar char="-"/>
              </a:pPr>
              <a:endParaRPr lang="en-US" sz="900"/>
            </a:p>
            <a:p>
              <a:pPr marL="171450" indent="-171450">
                <a:buFont typeface="Roboto" panose="02000000000000000000" pitchFamily="2" charset="0"/>
                <a:buChar char="-"/>
              </a:pPr>
              <a:r>
                <a:rPr lang="en-US" sz="900" dirty="0"/>
                <a:t> </a:t>
              </a:r>
              <a:r>
                <a:rPr lang="en-US" sz="900" b="1" dirty="0"/>
                <a:t>Value:</a:t>
              </a:r>
              <a:r>
                <a:rPr lang="en-US" sz="900" dirty="0"/>
                <a:t> Ability to begin investing in projects likely to succeed</a:t>
              </a:r>
            </a:p>
          </p:txBody>
        </p:sp>
      </p:grpSp>
      <p:grpSp>
        <p:nvGrpSpPr>
          <p:cNvPr id="24" name="Group 23">
            <a:extLst>
              <a:ext uri="{FF2B5EF4-FFF2-40B4-BE49-F238E27FC236}">
                <a16:creationId xmlns:a16="http://schemas.microsoft.com/office/drawing/2014/main" id="{8A8D0852-4501-4A74-B445-8A28DA85F9FF}"/>
              </a:ext>
            </a:extLst>
          </p:cNvPr>
          <p:cNvGrpSpPr/>
          <p:nvPr/>
        </p:nvGrpSpPr>
        <p:grpSpPr>
          <a:xfrm>
            <a:off x="1021838" y="2511561"/>
            <a:ext cx="10059305" cy="1124618"/>
            <a:chOff x="869430" y="945503"/>
            <a:chExt cx="10059305" cy="1124618"/>
          </a:xfrm>
        </p:grpSpPr>
        <p:sp>
          <p:nvSpPr>
            <p:cNvPr id="29" name="TextBox 28">
              <a:extLst>
                <a:ext uri="{FF2B5EF4-FFF2-40B4-BE49-F238E27FC236}">
                  <a16:creationId xmlns:a16="http://schemas.microsoft.com/office/drawing/2014/main" id="{B6FB6D0D-0539-4FE8-9037-08A138636391}"/>
                </a:ext>
              </a:extLst>
            </p:cNvPr>
            <p:cNvSpPr txBox="1"/>
            <p:nvPr/>
          </p:nvSpPr>
          <p:spPr>
            <a:xfrm>
              <a:off x="1419652" y="1018357"/>
              <a:ext cx="3185286" cy="438912"/>
            </a:xfrm>
            <a:prstGeom prst="rect">
              <a:avLst/>
            </a:prstGeom>
            <a:noFill/>
          </p:spPr>
          <p:txBody>
            <a:bodyPr wrap="square" lIns="0" tIns="0" rIns="0" bIns="0" rtlCol="0" anchor="ctr" anchorCtr="0">
              <a:noAutofit/>
            </a:bodyPr>
            <a:lstStyle/>
            <a:p>
              <a:pPr algn="ctr">
                <a:spcBef>
                  <a:spcPts val="900"/>
                </a:spcBef>
                <a:defRPr/>
              </a:pPr>
              <a:r>
                <a:rPr lang="en-US" sz="1100" b="1" dirty="0">
                  <a:solidFill>
                    <a:srgbClr val="FFFFFF"/>
                  </a:solidFill>
                  <a:latin typeface="Arial"/>
                  <a:cs typeface="Arial"/>
                </a:rPr>
                <a:t>Portfolio Optimization</a:t>
              </a:r>
              <a:endParaRPr kumimoji="0" lang="en-US" sz="11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26" name="Oval 25">
              <a:extLst>
                <a:ext uri="{FF2B5EF4-FFF2-40B4-BE49-F238E27FC236}">
                  <a16:creationId xmlns:a16="http://schemas.microsoft.com/office/drawing/2014/main" id="{9B3E4B69-0219-4FD1-9F89-56EA0359EF92}"/>
                </a:ext>
              </a:extLst>
            </p:cNvPr>
            <p:cNvSpPr>
              <a:spLocks noChangeAspect="1"/>
            </p:cNvSpPr>
            <p:nvPr/>
          </p:nvSpPr>
          <p:spPr>
            <a:xfrm>
              <a:off x="869431" y="945503"/>
              <a:ext cx="572590" cy="572590"/>
            </a:xfrm>
            <a:prstGeom prst="ellipse">
              <a:avLst/>
            </a:prstGeom>
            <a:solidFill>
              <a:schemeClr val="bg1"/>
            </a:solidFill>
            <a:ln w="66675">
              <a:noFill/>
            </a:ln>
            <a:effectLst>
              <a:outerShdw blurRad="254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900"/>
                </a:spcBef>
                <a:spcAft>
                  <a:spcPts val="0"/>
                </a:spcAft>
                <a:buClrTx/>
                <a:buSzTx/>
                <a:buFontTx/>
                <a:buNone/>
                <a:tabLst/>
                <a:defRPr/>
              </a:pPr>
              <a:r>
                <a:rPr kumimoji="0" lang="en-US" sz="2400" b="1" i="0" u="none" strike="noStrike" kern="1200" cap="none" spc="0" normalizeH="0" baseline="0" noProof="0">
                  <a:ln>
                    <a:noFill/>
                  </a:ln>
                  <a:solidFill>
                    <a:schemeClr val="accent2">
                      <a:lumMod val="50000"/>
                    </a:schemeClr>
                  </a:solidFill>
                  <a:effectLst/>
                  <a:uLnTx/>
                  <a:uFillTx/>
                  <a:latin typeface="Arial" panose="020B0604020202020204" pitchFamily="34" charset="0"/>
                  <a:ea typeface="+mn-ea"/>
                  <a:cs typeface="Arial" panose="020B0604020202020204" pitchFamily="34" charset="0"/>
                </a:rPr>
                <a:t>2</a:t>
              </a:r>
            </a:p>
          </p:txBody>
        </p:sp>
        <p:sp>
          <p:nvSpPr>
            <p:cNvPr id="27" name="TextBox 26">
              <a:extLst>
                <a:ext uri="{FF2B5EF4-FFF2-40B4-BE49-F238E27FC236}">
                  <a16:creationId xmlns:a16="http://schemas.microsoft.com/office/drawing/2014/main" id="{0F0F18E0-561B-4D91-8298-2A18336996C3}"/>
                </a:ext>
              </a:extLst>
            </p:cNvPr>
            <p:cNvSpPr txBox="1"/>
            <p:nvPr/>
          </p:nvSpPr>
          <p:spPr>
            <a:xfrm>
              <a:off x="869430" y="1562290"/>
              <a:ext cx="10059305" cy="507831"/>
            </a:xfrm>
            <a:prstGeom prst="rect">
              <a:avLst/>
            </a:prstGeom>
            <a:noFill/>
          </p:spPr>
          <p:txBody>
            <a:bodyPr wrap="square" lIns="91440" tIns="45720" rIns="91440" bIns="45720" anchor="t">
              <a:spAutoFit/>
            </a:bodyPr>
            <a:lstStyle/>
            <a:p>
              <a:pPr marL="171450" indent="-171450">
                <a:buFont typeface="Roboto" panose="02000000000000000000" pitchFamily="2" charset="0"/>
                <a:buChar char="-"/>
              </a:pPr>
              <a:r>
                <a:rPr lang="en-US" sz="900" dirty="0"/>
                <a:t> </a:t>
              </a:r>
              <a:r>
                <a:rPr lang="en-US" sz="900" b="1" dirty="0"/>
                <a:t>Solution:  </a:t>
              </a:r>
              <a:r>
                <a:rPr lang="en-US" sz="900" dirty="0"/>
                <a:t>Model optimizing both which campaigns will be successful, and also the amount to give to ensure the campaign is successful</a:t>
              </a:r>
              <a:endParaRPr lang="en-US" sz="900">
                <a:cs typeface="Calibri"/>
              </a:endParaRPr>
            </a:p>
            <a:p>
              <a:pPr marL="171450" indent="-171450">
                <a:buFont typeface="Roboto" panose="02000000000000000000" pitchFamily="2" charset="0"/>
                <a:buChar char="-"/>
              </a:pPr>
              <a:endParaRPr lang="en-US" sz="900" dirty="0">
                <a:cs typeface="Calibri"/>
              </a:endParaRPr>
            </a:p>
            <a:p>
              <a:pPr marL="171450" indent="-171450">
                <a:buFont typeface="Roboto" panose="02000000000000000000" pitchFamily="2" charset="0"/>
                <a:buChar char="-"/>
              </a:pPr>
              <a:r>
                <a:rPr lang="en-US" sz="900" dirty="0"/>
                <a:t> </a:t>
              </a:r>
              <a:r>
                <a:rPr lang="en-US" sz="900" b="1" dirty="0"/>
                <a:t>Value: </a:t>
              </a:r>
              <a:r>
                <a:rPr lang="en-US" sz="900" dirty="0">
                  <a:ea typeface="+mn-lt"/>
                  <a:cs typeface="+mn-lt"/>
                </a:rPr>
                <a:t>Optimize your portfolio to different projects to maximize impact both in terms of campaigns funded and amount given</a:t>
              </a:r>
              <a:endParaRPr lang="en-US" sz="900">
                <a:cs typeface="Calibri" panose="020F0502020204030204"/>
              </a:endParaRPr>
            </a:p>
          </p:txBody>
        </p:sp>
      </p:grpSp>
      <p:grpSp>
        <p:nvGrpSpPr>
          <p:cNvPr id="30" name="Group 29">
            <a:extLst>
              <a:ext uri="{FF2B5EF4-FFF2-40B4-BE49-F238E27FC236}">
                <a16:creationId xmlns:a16="http://schemas.microsoft.com/office/drawing/2014/main" id="{D5283344-BA9F-4947-B0BC-49F42677F803}"/>
              </a:ext>
            </a:extLst>
          </p:cNvPr>
          <p:cNvGrpSpPr/>
          <p:nvPr/>
        </p:nvGrpSpPr>
        <p:grpSpPr>
          <a:xfrm>
            <a:off x="1021834" y="4290317"/>
            <a:ext cx="10059312" cy="1283072"/>
            <a:chOff x="869431" y="945503"/>
            <a:chExt cx="10059312" cy="1283072"/>
          </a:xfrm>
        </p:grpSpPr>
        <p:sp>
          <p:nvSpPr>
            <p:cNvPr id="35" name="TextBox 34">
              <a:extLst>
                <a:ext uri="{FF2B5EF4-FFF2-40B4-BE49-F238E27FC236}">
                  <a16:creationId xmlns:a16="http://schemas.microsoft.com/office/drawing/2014/main" id="{711ABC9A-BDD8-46B3-83A4-8553F96A0679}"/>
                </a:ext>
              </a:extLst>
            </p:cNvPr>
            <p:cNvSpPr txBox="1"/>
            <p:nvPr/>
          </p:nvSpPr>
          <p:spPr>
            <a:xfrm>
              <a:off x="1419652" y="1018357"/>
              <a:ext cx="3185286" cy="438912"/>
            </a:xfrm>
            <a:prstGeom prst="rect">
              <a:avLst/>
            </a:prstGeom>
            <a:noFill/>
          </p:spPr>
          <p:txBody>
            <a:bodyPr wrap="square" lIns="0" tIns="0" rIns="0" bIns="0" rtlCol="0" anchor="ctr" anchorCtr="0">
              <a:noAutofit/>
            </a:bodyPr>
            <a:lstStyle/>
            <a:p>
              <a:pPr algn="ctr">
                <a:spcBef>
                  <a:spcPts val="900"/>
                </a:spcBef>
                <a:defRPr/>
              </a:pPr>
              <a:r>
                <a:rPr lang="en-US" sz="1100" b="1" dirty="0">
                  <a:solidFill>
                    <a:srgbClr val="FFFFFF"/>
                  </a:solidFill>
                  <a:latin typeface="Arial"/>
                  <a:cs typeface="Arial"/>
                </a:rPr>
                <a:t>Automate Campaign giving</a:t>
              </a:r>
              <a:endParaRPr kumimoji="0" lang="en-US" sz="1100" b="1"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32" name="Oval 31">
              <a:extLst>
                <a:ext uri="{FF2B5EF4-FFF2-40B4-BE49-F238E27FC236}">
                  <a16:creationId xmlns:a16="http://schemas.microsoft.com/office/drawing/2014/main" id="{3C07AACC-6855-406A-A964-F38D6E5277B2}"/>
                </a:ext>
              </a:extLst>
            </p:cNvPr>
            <p:cNvSpPr>
              <a:spLocks noChangeAspect="1"/>
            </p:cNvSpPr>
            <p:nvPr/>
          </p:nvSpPr>
          <p:spPr>
            <a:xfrm>
              <a:off x="869431" y="945503"/>
              <a:ext cx="572590" cy="572590"/>
            </a:xfrm>
            <a:prstGeom prst="ellipse">
              <a:avLst/>
            </a:prstGeom>
            <a:solidFill>
              <a:schemeClr val="bg1"/>
            </a:solidFill>
            <a:ln w="66675">
              <a:noFill/>
            </a:ln>
            <a:effectLst>
              <a:outerShdw blurRad="254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900"/>
                </a:spcBef>
                <a:spcAft>
                  <a:spcPts val="0"/>
                </a:spcAft>
                <a:buClrTx/>
                <a:buSzTx/>
                <a:buFontTx/>
                <a:buNone/>
                <a:tabLst/>
                <a:defRPr/>
              </a:pPr>
              <a:r>
                <a:rPr kumimoji="0" lang="en-US" sz="2400" b="1" i="0" u="none" strike="noStrike" kern="1200" cap="none" spc="0" normalizeH="0" baseline="0" noProof="0">
                  <a:ln>
                    <a:noFill/>
                  </a:ln>
                  <a:solidFill>
                    <a:schemeClr val="accent2">
                      <a:lumMod val="75000"/>
                    </a:schemeClr>
                  </a:solidFill>
                  <a:effectLst/>
                  <a:uLnTx/>
                  <a:uFillTx/>
                  <a:latin typeface="Arial" panose="020B0604020202020204" pitchFamily="34" charset="0"/>
                  <a:ea typeface="+mn-ea"/>
                  <a:cs typeface="Arial" panose="020B0604020202020204" pitchFamily="34" charset="0"/>
                </a:rPr>
                <a:t>3</a:t>
              </a:r>
            </a:p>
          </p:txBody>
        </p:sp>
        <p:sp>
          <p:nvSpPr>
            <p:cNvPr id="33" name="TextBox 32">
              <a:extLst>
                <a:ext uri="{FF2B5EF4-FFF2-40B4-BE49-F238E27FC236}">
                  <a16:creationId xmlns:a16="http://schemas.microsoft.com/office/drawing/2014/main" id="{3CB8ED86-4E77-4D3A-96D0-DDC3BFA13899}"/>
                </a:ext>
              </a:extLst>
            </p:cNvPr>
            <p:cNvSpPr txBox="1"/>
            <p:nvPr/>
          </p:nvSpPr>
          <p:spPr>
            <a:xfrm>
              <a:off x="869431" y="1582244"/>
              <a:ext cx="10059312" cy="646331"/>
            </a:xfrm>
            <a:prstGeom prst="rect">
              <a:avLst/>
            </a:prstGeom>
            <a:noFill/>
          </p:spPr>
          <p:txBody>
            <a:bodyPr wrap="square" lIns="91440" tIns="45720" rIns="91440" bIns="45720" anchor="t">
              <a:spAutoFit/>
            </a:bodyPr>
            <a:lstStyle/>
            <a:p>
              <a:pPr marL="171450" indent="-171450">
                <a:buFont typeface="Roboto" panose="02000000000000000000" pitchFamily="2" charset="0"/>
                <a:buChar char="-"/>
              </a:pPr>
              <a:r>
                <a:rPr lang="en-US" sz="900" b="1" dirty="0"/>
                <a:t>Solution</a:t>
              </a:r>
              <a:r>
                <a:rPr lang="en-US" sz="900" dirty="0"/>
                <a:t>: A model could be built on top of the portfolio model to automate giving to selected categories that will be successful. It can automatically give based on project mission/campaign goals with some NLP</a:t>
              </a:r>
              <a:endParaRPr lang="en-US" dirty="0"/>
            </a:p>
            <a:p>
              <a:pPr marL="171450" indent="-171450">
                <a:buFont typeface="Roboto" panose="02000000000000000000" pitchFamily="2" charset="0"/>
                <a:buChar char="-"/>
              </a:pPr>
              <a:endParaRPr lang="en-US" sz="900" dirty="0">
                <a:cs typeface="Calibri"/>
              </a:endParaRPr>
            </a:p>
            <a:p>
              <a:pPr marL="171450" indent="-171450">
                <a:buFont typeface="Roboto" panose="02000000000000000000" pitchFamily="2" charset="0"/>
                <a:buChar char="-"/>
              </a:pPr>
              <a:r>
                <a:rPr lang="en-US" sz="900" b="1" dirty="0"/>
                <a:t>Value: </a:t>
              </a:r>
              <a:r>
                <a:rPr lang="en-US" sz="900" dirty="0"/>
                <a:t>Passive management of giving</a:t>
              </a:r>
              <a:endParaRPr lang="en-US" sz="900" dirty="0">
                <a:cs typeface="Calibri"/>
              </a:endParaRPr>
            </a:p>
          </p:txBody>
        </p:sp>
      </p:grpSp>
      <p:sp>
        <p:nvSpPr>
          <p:cNvPr id="44" name="Arrow: Chevron 43">
            <a:extLst>
              <a:ext uri="{FF2B5EF4-FFF2-40B4-BE49-F238E27FC236}">
                <a16:creationId xmlns:a16="http://schemas.microsoft.com/office/drawing/2014/main" id="{787C04BF-3F3C-4BE6-84D2-5974ABA2DF7C}"/>
              </a:ext>
            </a:extLst>
          </p:cNvPr>
          <p:cNvSpPr/>
          <p:nvPr/>
        </p:nvSpPr>
        <p:spPr>
          <a:xfrm>
            <a:off x="4955313" y="932656"/>
            <a:ext cx="3482109" cy="457200"/>
          </a:xfrm>
          <a:prstGeom prst="chevron">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a:solidFill>
                  <a:schemeClr val="bg2"/>
                </a:solidFill>
                <a:latin typeface="Arial" panose="020B0604020202020204" pitchFamily="34" charset="0"/>
                <a:cs typeface="Arial" panose="020B0604020202020204" pitchFamily="34" charset="0"/>
              </a:rPr>
              <a:t>Low Effort</a:t>
            </a:r>
          </a:p>
        </p:txBody>
      </p:sp>
      <p:sp>
        <p:nvSpPr>
          <p:cNvPr id="45" name="Arrow: Chevron 44">
            <a:extLst>
              <a:ext uri="{FF2B5EF4-FFF2-40B4-BE49-F238E27FC236}">
                <a16:creationId xmlns:a16="http://schemas.microsoft.com/office/drawing/2014/main" id="{4C6D971A-C031-42B8-8493-8A33D300606B}"/>
              </a:ext>
            </a:extLst>
          </p:cNvPr>
          <p:cNvSpPr/>
          <p:nvPr/>
        </p:nvSpPr>
        <p:spPr>
          <a:xfrm>
            <a:off x="4955313" y="2563591"/>
            <a:ext cx="3482109" cy="457200"/>
          </a:xfrm>
          <a:prstGeom prst="chevron">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a:solidFill>
                  <a:schemeClr val="bg2"/>
                </a:solidFill>
                <a:latin typeface="Arial" panose="020B0604020202020204" pitchFamily="34" charset="0"/>
                <a:cs typeface="Arial" panose="020B0604020202020204" pitchFamily="34" charset="0"/>
              </a:rPr>
              <a:t>High Effort</a:t>
            </a:r>
          </a:p>
        </p:txBody>
      </p:sp>
      <p:sp>
        <p:nvSpPr>
          <p:cNvPr id="47" name="Arrow: Chevron 46">
            <a:extLst>
              <a:ext uri="{FF2B5EF4-FFF2-40B4-BE49-F238E27FC236}">
                <a16:creationId xmlns:a16="http://schemas.microsoft.com/office/drawing/2014/main" id="{6B981E8F-5CE2-4595-8830-920DCC9E5716}"/>
              </a:ext>
            </a:extLst>
          </p:cNvPr>
          <p:cNvSpPr/>
          <p:nvPr/>
        </p:nvSpPr>
        <p:spPr>
          <a:xfrm>
            <a:off x="4955314" y="4364659"/>
            <a:ext cx="3482109" cy="457200"/>
          </a:xfrm>
          <a:prstGeom prst="chevr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a:solidFill>
                  <a:schemeClr val="bg2"/>
                </a:solidFill>
                <a:latin typeface="Arial" panose="020B0604020202020204" pitchFamily="34" charset="0"/>
                <a:cs typeface="Arial" panose="020B0604020202020204" pitchFamily="34" charset="0"/>
              </a:rPr>
              <a:t>Medium Effort</a:t>
            </a:r>
          </a:p>
        </p:txBody>
      </p:sp>
    </p:spTree>
    <p:extLst>
      <p:ext uri="{BB962C8B-B14F-4D97-AF65-F5344CB8AC3E}">
        <p14:creationId xmlns:p14="http://schemas.microsoft.com/office/powerpoint/2010/main" val="21444001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C654D-E4F5-4D1E-9F20-269944685436}"/>
              </a:ext>
            </a:extLst>
          </p:cNvPr>
          <p:cNvSpPr>
            <a:spLocks noGrp="1"/>
          </p:cNvSpPr>
          <p:nvPr>
            <p:ph type="ctrTitle"/>
          </p:nvPr>
        </p:nvSpPr>
        <p:spPr>
          <a:xfrm>
            <a:off x="405448" y="4352952"/>
            <a:ext cx="3235181" cy="941796"/>
          </a:xfrm>
        </p:spPr>
        <p:txBody>
          <a:bodyPr/>
          <a:lstStyle/>
          <a:p>
            <a:r>
              <a:rPr lang="en-US"/>
              <a:t>Thank you!</a:t>
            </a:r>
          </a:p>
        </p:txBody>
      </p:sp>
      <p:sp>
        <p:nvSpPr>
          <p:cNvPr id="3" name="Subtitle 2">
            <a:extLst>
              <a:ext uri="{FF2B5EF4-FFF2-40B4-BE49-F238E27FC236}">
                <a16:creationId xmlns:a16="http://schemas.microsoft.com/office/drawing/2014/main" id="{3DCA7D9B-BED5-4647-9884-6531D53880F1}"/>
              </a:ext>
            </a:extLst>
          </p:cNvPr>
          <p:cNvSpPr>
            <a:spLocks noGrp="1"/>
          </p:cNvSpPr>
          <p:nvPr>
            <p:ph type="subTitle" idx="1"/>
          </p:nvPr>
        </p:nvSpPr>
        <p:spPr/>
        <p:txBody>
          <a:bodyPr/>
          <a:lstStyle/>
          <a:p>
            <a:r>
              <a:rPr lang="en-US"/>
              <a:t>We look forward to working with you again soon!</a:t>
            </a:r>
          </a:p>
        </p:txBody>
      </p:sp>
      <p:sp>
        <p:nvSpPr>
          <p:cNvPr id="4" name="Date Placeholder 3">
            <a:extLst>
              <a:ext uri="{FF2B5EF4-FFF2-40B4-BE49-F238E27FC236}">
                <a16:creationId xmlns:a16="http://schemas.microsoft.com/office/drawing/2014/main" id="{0F4EEC4D-1663-4ED2-BD94-A7610E36528B}"/>
              </a:ext>
            </a:extLst>
          </p:cNvPr>
          <p:cNvSpPr>
            <a:spLocks noGrp="1"/>
          </p:cNvSpPr>
          <p:nvPr>
            <p:ph type="dt" sz="half" idx="10"/>
          </p:nvPr>
        </p:nvSpPr>
        <p:spPr/>
        <p:txBody>
          <a:bodyPr/>
          <a:lstStyle/>
          <a:p>
            <a:fld id="{AE0DEE88-CB82-499A-9320-50977B527FC1}" type="datetime1">
              <a:rPr lang="en-US" smtClean="0"/>
              <a:t>4/28/2022</a:t>
            </a:fld>
            <a:endParaRPr lang="en-US"/>
          </a:p>
        </p:txBody>
      </p:sp>
      <p:sp>
        <p:nvSpPr>
          <p:cNvPr id="5" name="Footer Placeholder 4">
            <a:extLst>
              <a:ext uri="{FF2B5EF4-FFF2-40B4-BE49-F238E27FC236}">
                <a16:creationId xmlns:a16="http://schemas.microsoft.com/office/drawing/2014/main" id="{833CBBDE-697F-453E-9DF5-7827ADC70DD2}"/>
              </a:ext>
            </a:extLst>
          </p:cNvPr>
          <p:cNvSpPr>
            <a:spLocks noGrp="1"/>
          </p:cNvSpPr>
          <p:nvPr>
            <p:ph type="ftr" sz="quarter" idx="11"/>
          </p:nvPr>
        </p:nvSpPr>
        <p:spPr/>
        <p:txBody>
          <a:bodyPr/>
          <a:lstStyle/>
          <a:p>
            <a:r>
              <a:rPr lang="en-US"/>
              <a:t>3Cloud Proprietary and Confidential</a:t>
            </a:r>
          </a:p>
        </p:txBody>
      </p:sp>
    </p:spTree>
    <p:extLst>
      <p:ext uri="{BB962C8B-B14F-4D97-AF65-F5344CB8AC3E}">
        <p14:creationId xmlns:p14="http://schemas.microsoft.com/office/powerpoint/2010/main" val="325098453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DB99A9E8-2ECA-415D-BCFE-12535DC70CD3}"/>
              </a:ext>
            </a:extLst>
          </p:cNvPr>
          <p:cNvSpPr>
            <a:spLocks noGrp="1"/>
          </p:cNvSpPr>
          <p:nvPr>
            <p:ph idx="1"/>
          </p:nvPr>
        </p:nvSpPr>
        <p:spPr/>
        <p:txBody>
          <a:bodyPr vert="horz" lIns="0" tIns="0" rIns="0" bIns="0" rtlCol="0" anchor="t">
            <a:noAutofit/>
          </a:bodyPr>
          <a:lstStyle/>
          <a:p>
            <a:pPr marL="342900" indent="-342900">
              <a:buFont typeface="Arial" panose="020B0604020202020204" pitchFamily="34" charset="0"/>
              <a:buChar char="•"/>
            </a:pPr>
            <a:r>
              <a:rPr lang="en-US" sz="1400" b="1" dirty="0">
                <a:latin typeface="Arial"/>
                <a:ea typeface="Roboto"/>
                <a:cs typeface="Arial"/>
              </a:rPr>
              <a:t>Introductions (if needed)</a:t>
            </a:r>
          </a:p>
          <a:p>
            <a:pPr marL="342900" indent="-342900">
              <a:buFont typeface="Arial" panose="020B0604020202020204" pitchFamily="34" charset="0"/>
              <a:buChar char="•"/>
            </a:pPr>
            <a:r>
              <a:rPr lang="en-US" sz="1400" b="1" dirty="0">
                <a:latin typeface="Arial"/>
                <a:ea typeface="Roboto"/>
                <a:cs typeface="Arial"/>
              </a:rPr>
              <a:t>Project Summary</a:t>
            </a:r>
            <a:endParaRPr lang="en-US" dirty="0"/>
          </a:p>
          <a:p>
            <a:pPr lvl="2"/>
            <a:r>
              <a:rPr lang="en-US" sz="1400" dirty="0">
                <a:latin typeface="Arial"/>
                <a:ea typeface="Roboto"/>
                <a:cs typeface="Arial"/>
              </a:rPr>
              <a:t>Executive Summary &amp; Objectives  </a:t>
            </a:r>
            <a:endParaRPr lang="en-US" sz="1400" dirty="0">
              <a:ea typeface="Roboto" panose="02000000000000000000" pitchFamily="2" charset="0"/>
              <a:cs typeface="Arial" panose="020B0604020202020204" pitchFamily="34" charset="0"/>
            </a:endParaRPr>
          </a:p>
          <a:p>
            <a:pPr lvl="2"/>
            <a:r>
              <a:rPr lang="en-US" sz="1400" dirty="0">
                <a:latin typeface="Arial"/>
                <a:ea typeface="Roboto"/>
                <a:cs typeface="Arial"/>
              </a:rPr>
              <a:t>Deliverables</a:t>
            </a:r>
          </a:p>
          <a:p>
            <a:pPr marL="342900" indent="-342900">
              <a:buFont typeface="Arial" panose="020B0604020202020204" pitchFamily="34" charset="0"/>
              <a:buChar char="•"/>
            </a:pPr>
            <a:r>
              <a:rPr lang="en-US" sz="1400" b="1" dirty="0">
                <a:latin typeface="Arial"/>
                <a:ea typeface="Roboto"/>
                <a:cs typeface="Arial"/>
              </a:rPr>
              <a:t> Accomplishments </a:t>
            </a:r>
            <a:endParaRPr lang="en-US" sz="1400" b="1" dirty="0">
              <a:ea typeface="Roboto" panose="02000000000000000000" pitchFamily="2" charset="0"/>
              <a:cs typeface="Arial" panose="020B0604020202020204" pitchFamily="34" charset="0"/>
            </a:endParaRPr>
          </a:p>
          <a:p>
            <a:pPr lvl="2"/>
            <a:r>
              <a:rPr lang="en-US" sz="1400" dirty="0">
                <a:latin typeface="Arial"/>
                <a:ea typeface="Roboto"/>
                <a:cs typeface="Arial"/>
              </a:rPr>
              <a:t>Summary</a:t>
            </a:r>
          </a:p>
          <a:p>
            <a:pPr lvl="2"/>
            <a:r>
              <a:rPr lang="en-US" sz="1400" dirty="0">
                <a:latin typeface="Arial"/>
                <a:ea typeface="Roboto"/>
                <a:cs typeface="Arial"/>
              </a:rPr>
              <a:t>Outcomes</a:t>
            </a:r>
          </a:p>
          <a:p>
            <a:pPr marL="342900" indent="-342900">
              <a:buFont typeface="Arial" panose="020B0604020202020204" pitchFamily="34" charset="0"/>
              <a:buChar char="•"/>
            </a:pPr>
            <a:r>
              <a:rPr lang="en-US" sz="1400" b="1" dirty="0">
                <a:latin typeface="Arial"/>
                <a:ea typeface="Roboto"/>
                <a:cs typeface="Arial"/>
              </a:rPr>
              <a:t>Recommendations &amp; Next Steps</a:t>
            </a:r>
          </a:p>
          <a:p>
            <a:pPr marL="342900" indent="-342900">
              <a:buFont typeface="Arial" panose="020B0604020202020204" pitchFamily="34" charset="0"/>
              <a:buChar char="•"/>
            </a:pPr>
            <a:endParaRPr lang="en-US" sz="1400">
              <a:cs typeface="Arial" panose="020B0604020202020204" pitchFamily="34" charset="0"/>
            </a:endParaRPr>
          </a:p>
        </p:txBody>
      </p:sp>
      <p:sp>
        <p:nvSpPr>
          <p:cNvPr id="2" name="Title 1">
            <a:extLst>
              <a:ext uri="{FF2B5EF4-FFF2-40B4-BE49-F238E27FC236}">
                <a16:creationId xmlns:a16="http://schemas.microsoft.com/office/drawing/2014/main" id="{EB6F05D9-37D5-4D48-A6D7-433881CEF81B}"/>
              </a:ext>
            </a:extLst>
          </p:cNvPr>
          <p:cNvSpPr>
            <a:spLocks noGrp="1"/>
          </p:cNvSpPr>
          <p:nvPr>
            <p:ph type="title"/>
          </p:nvPr>
        </p:nvSpPr>
        <p:spPr/>
        <p:txBody>
          <a:bodyPr/>
          <a:lstStyle/>
          <a:p>
            <a:r>
              <a:rPr lang="en-US"/>
              <a:t>Readout Agenda</a:t>
            </a:r>
          </a:p>
        </p:txBody>
      </p:sp>
      <p:sp>
        <p:nvSpPr>
          <p:cNvPr id="3" name="Date Placeholder 2">
            <a:extLst>
              <a:ext uri="{FF2B5EF4-FFF2-40B4-BE49-F238E27FC236}">
                <a16:creationId xmlns:a16="http://schemas.microsoft.com/office/drawing/2014/main" id="{FE84C6F0-D8D7-41C1-9697-ECB4D74732D5}"/>
              </a:ext>
            </a:extLst>
          </p:cNvPr>
          <p:cNvSpPr>
            <a:spLocks noGrp="1"/>
          </p:cNvSpPr>
          <p:nvPr>
            <p:ph type="dt" sz="half" idx="14"/>
          </p:nvPr>
        </p:nvSpPr>
        <p:spPr>
          <a:xfrm>
            <a:off x="-1382154" y="6474965"/>
            <a:ext cx="548142" cy="178305"/>
          </a:xfrm>
        </p:spPr>
        <p:txBody>
          <a:bodyPr/>
          <a:lstStyle/>
          <a:p>
            <a:fld id="{9996D68A-AAC9-446F-8EC1-329DC3E36073}" type="datetime1">
              <a:rPr lang="en-US" smtClean="0"/>
              <a:t>4/28/2022</a:t>
            </a:fld>
            <a:endParaRPr lang="en-US"/>
          </a:p>
        </p:txBody>
      </p:sp>
      <p:sp>
        <p:nvSpPr>
          <p:cNvPr id="4" name="Footer Placeholder 3">
            <a:extLst>
              <a:ext uri="{FF2B5EF4-FFF2-40B4-BE49-F238E27FC236}">
                <a16:creationId xmlns:a16="http://schemas.microsoft.com/office/drawing/2014/main" id="{C64B6A00-E230-46E8-B450-47DA7D6A189F}"/>
              </a:ext>
            </a:extLst>
          </p:cNvPr>
          <p:cNvSpPr>
            <a:spLocks noGrp="1"/>
          </p:cNvSpPr>
          <p:nvPr>
            <p:ph type="ftr" sz="quarter" idx="15"/>
          </p:nvPr>
        </p:nvSpPr>
        <p:spPr/>
        <p:txBody>
          <a:bodyPr/>
          <a:lstStyle/>
          <a:p>
            <a:r>
              <a:rPr lang="en-US"/>
              <a:t>3Cloud Proprietary and Confidential</a:t>
            </a:r>
          </a:p>
        </p:txBody>
      </p:sp>
    </p:spTree>
    <p:extLst>
      <p:ext uri="{BB962C8B-B14F-4D97-AF65-F5344CB8AC3E}">
        <p14:creationId xmlns:p14="http://schemas.microsoft.com/office/powerpoint/2010/main" val="296001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F5C69BE-BDFF-4302-A81E-91215042AD2E}"/>
              </a:ext>
            </a:extLst>
          </p:cNvPr>
          <p:cNvSpPr>
            <a:spLocks noGrp="1"/>
          </p:cNvSpPr>
          <p:nvPr>
            <p:ph type="title"/>
          </p:nvPr>
        </p:nvSpPr>
        <p:spPr/>
        <p:txBody>
          <a:bodyPr/>
          <a:lstStyle/>
          <a:p>
            <a:r>
              <a:rPr lang="en-US"/>
              <a:t>Project Summary</a:t>
            </a:r>
          </a:p>
        </p:txBody>
      </p:sp>
      <p:sp>
        <p:nvSpPr>
          <p:cNvPr id="8" name="Date Placeholder 7">
            <a:extLst>
              <a:ext uri="{FF2B5EF4-FFF2-40B4-BE49-F238E27FC236}">
                <a16:creationId xmlns:a16="http://schemas.microsoft.com/office/drawing/2014/main" id="{B3B513EE-87AB-49FB-9637-EC3AE29C4542}"/>
              </a:ext>
            </a:extLst>
          </p:cNvPr>
          <p:cNvSpPr>
            <a:spLocks noGrp="1"/>
          </p:cNvSpPr>
          <p:nvPr>
            <p:ph type="dt" sz="half" idx="10"/>
          </p:nvPr>
        </p:nvSpPr>
        <p:spPr/>
        <p:txBody>
          <a:bodyPr/>
          <a:lstStyle/>
          <a:p>
            <a:fld id="{0CF7DA75-345D-44B3-A614-342F9F5052E4}" type="datetime1">
              <a:rPr lang="en-US" smtClean="0"/>
              <a:t>4/28/2022</a:t>
            </a:fld>
            <a:endParaRPr lang="en-US"/>
          </a:p>
        </p:txBody>
      </p:sp>
      <p:sp>
        <p:nvSpPr>
          <p:cNvPr id="9" name="Footer Placeholder 8">
            <a:extLst>
              <a:ext uri="{FF2B5EF4-FFF2-40B4-BE49-F238E27FC236}">
                <a16:creationId xmlns:a16="http://schemas.microsoft.com/office/drawing/2014/main" id="{5220A3F0-9E22-4A63-8E18-292B401E37FE}"/>
              </a:ext>
            </a:extLst>
          </p:cNvPr>
          <p:cNvSpPr>
            <a:spLocks noGrp="1"/>
          </p:cNvSpPr>
          <p:nvPr>
            <p:ph type="ftr" sz="quarter" idx="11"/>
          </p:nvPr>
        </p:nvSpPr>
        <p:spPr/>
        <p:txBody>
          <a:bodyPr/>
          <a:lstStyle/>
          <a:p>
            <a:r>
              <a:rPr lang="en-US"/>
              <a:t>3Cloud Proprietary and Confidential</a:t>
            </a:r>
            <a:endParaRPr lang="en-US" sz="800"/>
          </a:p>
        </p:txBody>
      </p:sp>
    </p:spTree>
    <p:extLst>
      <p:ext uri="{BB962C8B-B14F-4D97-AF65-F5344CB8AC3E}">
        <p14:creationId xmlns:p14="http://schemas.microsoft.com/office/powerpoint/2010/main" val="1332293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7A13F3A6-211F-4B52-A2D2-CD59896C8D24}"/>
              </a:ext>
            </a:extLst>
          </p:cNvPr>
          <p:cNvSpPr>
            <a:spLocks noGrp="1"/>
          </p:cNvSpPr>
          <p:nvPr>
            <p:ph type="body" sz="quarter" idx="13"/>
          </p:nvPr>
        </p:nvSpPr>
        <p:spPr/>
        <p:txBody>
          <a:bodyPr/>
          <a:lstStyle/>
          <a:p>
            <a:r>
              <a:rPr lang="en-US"/>
              <a:t>Where we started…</a:t>
            </a:r>
          </a:p>
        </p:txBody>
      </p:sp>
      <p:sp>
        <p:nvSpPr>
          <p:cNvPr id="2" name="Title 1">
            <a:extLst>
              <a:ext uri="{FF2B5EF4-FFF2-40B4-BE49-F238E27FC236}">
                <a16:creationId xmlns:a16="http://schemas.microsoft.com/office/drawing/2014/main" id="{907DE227-C02A-4B34-B6C9-25A07C7015A6}"/>
              </a:ext>
            </a:extLst>
          </p:cNvPr>
          <p:cNvSpPr>
            <a:spLocks noGrp="1"/>
          </p:cNvSpPr>
          <p:nvPr>
            <p:ph type="title"/>
          </p:nvPr>
        </p:nvSpPr>
        <p:spPr/>
        <p:txBody>
          <a:bodyPr/>
          <a:lstStyle/>
          <a:p>
            <a:r>
              <a:rPr lang="en-US"/>
              <a:t>Executive Summary &amp; Objectives</a:t>
            </a:r>
          </a:p>
        </p:txBody>
      </p:sp>
      <p:sp>
        <p:nvSpPr>
          <p:cNvPr id="3" name="Date Placeholder 2">
            <a:extLst>
              <a:ext uri="{FF2B5EF4-FFF2-40B4-BE49-F238E27FC236}">
                <a16:creationId xmlns:a16="http://schemas.microsoft.com/office/drawing/2014/main" id="{27DA88DE-7BE0-46A9-8D44-58E4E71F23ED}"/>
              </a:ext>
            </a:extLst>
          </p:cNvPr>
          <p:cNvSpPr>
            <a:spLocks noGrp="1"/>
          </p:cNvSpPr>
          <p:nvPr>
            <p:ph type="dt" sz="half" idx="14"/>
          </p:nvPr>
        </p:nvSpPr>
        <p:spPr/>
        <p:txBody>
          <a:bodyPr/>
          <a:lstStyle/>
          <a:p>
            <a:fld id="{02D540AB-282D-46E7-B25C-6B7E921933D1}" type="datetime1">
              <a:rPr lang="en-US" smtClean="0"/>
              <a:t>4/28/2022</a:t>
            </a:fld>
            <a:endParaRPr lang="en-US"/>
          </a:p>
        </p:txBody>
      </p:sp>
      <p:sp>
        <p:nvSpPr>
          <p:cNvPr id="4" name="Footer Placeholder 3">
            <a:extLst>
              <a:ext uri="{FF2B5EF4-FFF2-40B4-BE49-F238E27FC236}">
                <a16:creationId xmlns:a16="http://schemas.microsoft.com/office/drawing/2014/main" id="{081E41A6-309E-405E-8DE7-889864978B81}"/>
              </a:ext>
            </a:extLst>
          </p:cNvPr>
          <p:cNvSpPr>
            <a:spLocks noGrp="1"/>
          </p:cNvSpPr>
          <p:nvPr>
            <p:ph type="ftr" sz="quarter" idx="15"/>
          </p:nvPr>
        </p:nvSpPr>
        <p:spPr/>
        <p:txBody>
          <a:bodyPr/>
          <a:lstStyle/>
          <a:p>
            <a:r>
              <a:rPr lang="en-US"/>
              <a:t>3Cloud Proprietary and Confidential</a:t>
            </a:r>
          </a:p>
        </p:txBody>
      </p:sp>
      <p:sp>
        <p:nvSpPr>
          <p:cNvPr id="9" name="TextBox 8">
            <a:extLst>
              <a:ext uri="{FF2B5EF4-FFF2-40B4-BE49-F238E27FC236}">
                <a16:creationId xmlns:a16="http://schemas.microsoft.com/office/drawing/2014/main" id="{9652A5D3-3979-4F01-A558-506CC1D089BA}"/>
              </a:ext>
            </a:extLst>
          </p:cNvPr>
          <p:cNvSpPr txBox="1"/>
          <p:nvPr/>
        </p:nvSpPr>
        <p:spPr>
          <a:xfrm>
            <a:off x="496888" y="1629868"/>
            <a:ext cx="11365738" cy="707886"/>
          </a:xfrm>
          <a:prstGeom prst="rect">
            <a:avLst/>
          </a:prstGeom>
          <a:noFill/>
        </p:spPr>
        <p:txBody>
          <a:bodyPr wrap="square" lIns="91440" tIns="45720" rIns="91440" bIns="45720" anchor="t">
            <a:spAutoFit/>
          </a:bodyPr>
          <a:lstStyle/>
          <a:p>
            <a:pPr algn="ctr"/>
            <a:r>
              <a:rPr lang="en-US" sz="2000" dirty="0">
                <a:ea typeface="+mn-lt"/>
                <a:cs typeface="+mn-lt"/>
              </a:rPr>
              <a:t>In order to understand where giving will be most successful, 3Cloud will provide a tool for donors to understand which projects will be successful in order to prioritize where/how to fund a project</a:t>
            </a:r>
          </a:p>
        </p:txBody>
      </p:sp>
      <p:sp>
        <p:nvSpPr>
          <p:cNvPr id="7" name="Rectangle 6">
            <a:extLst>
              <a:ext uri="{FF2B5EF4-FFF2-40B4-BE49-F238E27FC236}">
                <a16:creationId xmlns:a16="http://schemas.microsoft.com/office/drawing/2014/main" id="{693B6394-7237-4552-B859-A850F8946A61}"/>
              </a:ext>
            </a:extLst>
          </p:cNvPr>
          <p:cNvSpPr/>
          <p:nvPr/>
        </p:nvSpPr>
        <p:spPr>
          <a:xfrm>
            <a:off x="911175" y="3384330"/>
            <a:ext cx="10053637" cy="1148007"/>
          </a:xfrm>
          <a:prstGeom prst="rect">
            <a:avLst/>
          </a:prstGeom>
          <a:solidFill>
            <a:srgbClr val="C4E5FF"/>
          </a:solidFill>
          <a:ln w="9525">
            <a:solidFill>
              <a:schemeClr val="accent1">
                <a:lumMod val="20000"/>
                <a:lumOff val="80000"/>
              </a:schemeClr>
            </a:solidFill>
          </a:ln>
        </p:spPr>
        <p:txBody>
          <a:bodyPr wrap="square" lIns="91440" tIns="45720" rIns="91440" bIns="45720" anchor="t">
            <a:spAutoFit/>
          </a:bodyPr>
          <a:lstStyle/>
          <a:p>
            <a:pPr marL="457200"/>
            <a:r>
              <a:rPr lang="en-US" sz="1400" b="1" dirty="0">
                <a:ea typeface="+mn-lt"/>
                <a:cs typeface="+mn-lt"/>
              </a:rPr>
              <a:t>Objectives/Goals: </a:t>
            </a:r>
            <a:r>
              <a:rPr lang="en-US" sz="1400" dirty="0">
                <a:ea typeface="+mn-lt"/>
                <a:cs typeface="+mn-lt"/>
              </a:rPr>
              <a:t>(What is the desired end-state of the project?) </a:t>
            </a:r>
            <a:endParaRPr lang="en-US" sz="1400">
              <a:solidFill>
                <a:srgbClr val="005B97"/>
              </a:solidFill>
              <a:latin typeface="Arial"/>
              <a:ea typeface="Roboto"/>
              <a:cs typeface="Arial"/>
            </a:endParaRPr>
          </a:p>
          <a:p>
            <a:pPr>
              <a:buFont typeface="Arial"/>
              <a:buChar char="•"/>
            </a:pPr>
            <a:r>
              <a:rPr lang="en-US" sz="1400" dirty="0">
                <a:ea typeface="+mn-lt"/>
                <a:cs typeface="+mn-lt"/>
              </a:rPr>
              <a:t>A classification model that provides clear results on which projects are predicted to be successful.</a:t>
            </a:r>
            <a:endParaRPr lang="en-US" dirty="0">
              <a:ea typeface="+mn-lt"/>
              <a:cs typeface="+mn-lt"/>
            </a:endParaRPr>
          </a:p>
          <a:p>
            <a:pPr>
              <a:buFont typeface="Arial"/>
              <a:buChar char="•"/>
            </a:pPr>
            <a:r>
              <a:rPr lang="en-US" sz="1400" dirty="0">
                <a:ea typeface="+mn-lt"/>
                <a:cs typeface="+mn-lt"/>
              </a:rPr>
              <a:t>A completed proof-of-concept model and dashboard</a:t>
            </a:r>
            <a:endParaRPr lang="en-US" dirty="0"/>
          </a:p>
          <a:p>
            <a:pPr>
              <a:buFont typeface="Arial"/>
              <a:buChar char="•"/>
            </a:pPr>
            <a:r>
              <a:rPr lang="en-US" sz="1400" i="1" dirty="0">
                <a:ea typeface="+mn-lt"/>
                <a:cs typeface="+mn-lt"/>
              </a:rPr>
              <a:t>For Penn’s benefit</a:t>
            </a:r>
            <a:r>
              <a:rPr lang="en-US" sz="1400" dirty="0">
                <a:ea typeface="+mn-lt"/>
                <a:cs typeface="+mn-lt"/>
              </a:rPr>
              <a:t>, technical exposure and experience!</a:t>
            </a:r>
            <a:endParaRPr lang="en-US" dirty="0"/>
          </a:p>
          <a:p>
            <a:pPr marL="342900" lvl="1" indent="-342900">
              <a:lnSpc>
                <a:spcPct val="90000"/>
              </a:lnSpc>
              <a:spcBef>
                <a:spcPct val="0"/>
              </a:spcBef>
              <a:spcAft>
                <a:spcPct val="20000"/>
              </a:spcAft>
              <a:buFontTx/>
              <a:buAutoNum type="arabicPeriod"/>
            </a:pPr>
            <a:endParaRPr lang="en-US" sz="1400" b="1" dirty="0">
              <a:solidFill>
                <a:srgbClr val="005B97"/>
              </a:solidFill>
              <a:latin typeface="Arial"/>
              <a:ea typeface="Roboto"/>
              <a:cs typeface="Arial"/>
            </a:endParaRPr>
          </a:p>
        </p:txBody>
      </p:sp>
    </p:spTree>
    <p:extLst>
      <p:ext uri="{BB962C8B-B14F-4D97-AF65-F5344CB8AC3E}">
        <p14:creationId xmlns:p14="http://schemas.microsoft.com/office/powerpoint/2010/main" val="2610899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95DBE-96AF-4F7C-B68C-6B246B8F1AD7}"/>
              </a:ext>
            </a:extLst>
          </p:cNvPr>
          <p:cNvSpPr>
            <a:spLocks noGrp="1"/>
          </p:cNvSpPr>
          <p:nvPr>
            <p:ph type="title"/>
          </p:nvPr>
        </p:nvSpPr>
        <p:spPr/>
        <p:txBody>
          <a:bodyPr/>
          <a:lstStyle/>
          <a:p>
            <a:r>
              <a:rPr lang="en-US"/>
              <a:t>Deliverables</a:t>
            </a:r>
          </a:p>
        </p:txBody>
      </p:sp>
      <p:sp>
        <p:nvSpPr>
          <p:cNvPr id="3" name="Date Placeholder 2">
            <a:extLst>
              <a:ext uri="{FF2B5EF4-FFF2-40B4-BE49-F238E27FC236}">
                <a16:creationId xmlns:a16="http://schemas.microsoft.com/office/drawing/2014/main" id="{BFC315C3-4301-4F55-8582-E4B2A12BB5A0}"/>
              </a:ext>
            </a:extLst>
          </p:cNvPr>
          <p:cNvSpPr>
            <a:spLocks noGrp="1"/>
          </p:cNvSpPr>
          <p:nvPr>
            <p:ph type="dt" sz="half" idx="14"/>
          </p:nvPr>
        </p:nvSpPr>
        <p:spPr/>
        <p:txBody>
          <a:bodyPr/>
          <a:lstStyle/>
          <a:p>
            <a:fld id="{76BE3B33-ADCA-4CD3-8822-1CAFE382EB1F}" type="datetime1">
              <a:rPr lang="en-US" smtClean="0"/>
              <a:t>4/28/2022</a:t>
            </a:fld>
            <a:endParaRPr lang="en-US"/>
          </a:p>
        </p:txBody>
      </p:sp>
      <p:sp>
        <p:nvSpPr>
          <p:cNvPr id="4" name="Footer Placeholder 3">
            <a:extLst>
              <a:ext uri="{FF2B5EF4-FFF2-40B4-BE49-F238E27FC236}">
                <a16:creationId xmlns:a16="http://schemas.microsoft.com/office/drawing/2014/main" id="{B0C30DC9-5632-4F9D-B2EC-98ED72CA05DF}"/>
              </a:ext>
            </a:extLst>
          </p:cNvPr>
          <p:cNvSpPr>
            <a:spLocks noGrp="1"/>
          </p:cNvSpPr>
          <p:nvPr>
            <p:ph type="ftr" sz="quarter" idx="15"/>
          </p:nvPr>
        </p:nvSpPr>
        <p:spPr/>
        <p:txBody>
          <a:bodyPr/>
          <a:lstStyle/>
          <a:p>
            <a:r>
              <a:rPr lang="en-US"/>
              <a:t>3Cloud Proprietary and Confidential</a:t>
            </a:r>
          </a:p>
        </p:txBody>
      </p:sp>
      <p:graphicFrame>
        <p:nvGraphicFramePr>
          <p:cNvPr id="5" name="Table 4">
            <a:extLst>
              <a:ext uri="{FF2B5EF4-FFF2-40B4-BE49-F238E27FC236}">
                <a16:creationId xmlns:a16="http://schemas.microsoft.com/office/drawing/2014/main" id="{82B20088-4586-4CE2-98A3-973741D74D36}"/>
              </a:ext>
            </a:extLst>
          </p:cNvPr>
          <p:cNvGraphicFramePr>
            <a:graphicFrameLocks noGrp="1"/>
          </p:cNvGraphicFramePr>
          <p:nvPr>
            <p:extLst>
              <p:ext uri="{D42A27DB-BD31-4B8C-83A1-F6EECF244321}">
                <p14:modId xmlns:p14="http://schemas.microsoft.com/office/powerpoint/2010/main" val="4121108259"/>
              </p:ext>
            </p:extLst>
          </p:nvPr>
        </p:nvGraphicFramePr>
        <p:xfrm>
          <a:off x="1370013" y="1548199"/>
          <a:ext cx="8348057" cy="4048126"/>
        </p:xfrm>
        <a:graphic>
          <a:graphicData uri="http://schemas.openxmlformats.org/drawingml/2006/table">
            <a:tbl>
              <a:tblPr firstRow="1" firstCol="1" bandRow="1">
                <a:tableStyleId>{793D81CF-94F2-401A-BA57-92F5A7B2D0C5}</a:tableStyleId>
              </a:tblPr>
              <a:tblGrid>
                <a:gridCol w="1843893">
                  <a:extLst>
                    <a:ext uri="{9D8B030D-6E8A-4147-A177-3AD203B41FA5}">
                      <a16:colId xmlns:a16="http://schemas.microsoft.com/office/drawing/2014/main" val="3425072760"/>
                    </a:ext>
                  </a:extLst>
                </a:gridCol>
                <a:gridCol w="6504164">
                  <a:extLst>
                    <a:ext uri="{9D8B030D-6E8A-4147-A177-3AD203B41FA5}">
                      <a16:colId xmlns:a16="http://schemas.microsoft.com/office/drawing/2014/main" val="4160545412"/>
                    </a:ext>
                  </a:extLst>
                </a:gridCol>
              </a:tblGrid>
              <a:tr h="391972">
                <a:tc>
                  <a:txBody>
                    <a:bodyPr/>
                    <a:lstStyle/>
                    <a:p>
                      <a:pPr marL="0" marR="0" algn="l"/>
                      <a:r>
                        <a:rPr lang="en-US" sz="1600" dirty="0">
                          <a:solidFill>
                            <a:schemeClr val="bg1"/>
                          </a:solidFill>
                          <a:effectLst/>
                          <a:latin typeface="Arial"/>
                          <a:ea typeface="Calibri" panose="020F0502020204030204" pitchFamily="34" charset="0"/>
                          <a:cs typeface="Arial"/>
                        </a:rPr>
                        <a:t>Deliverable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A5B97"/>
                    </a:solidFill>
                  </a:tcPr>
                </a:tc>
                <a:tc>
                  <a:txBody>
                    <a:bodyPr/>
                    <a:lstStyle/>
                    <a:p>
                      <a:pPr marL="0" marR="0"/>
                      <a:r>
                        <a:rPr lang="en-US" sz="1600" dirty="0">
                          <a:solidFill>
                            <a:schemeClr val="bg1"/>
                          </a:solidFill>
                          <a:effectLst/>
                          <a:latin typeface="Arial"/>
                          <a:ea typeface="Calibri" panose="020F0502020204030204" pitchFamily="34" charset="0"/>
                          <a:cs typeface="Arial"/>
                        </a:rPr>
                        <a:t>Description</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1A5B97"/>
                    </a:solidFill>
                  </a:tcPr>
                </a:tc>
                <a:extLst>
                  <a:ext uri="{0D108BD9-81ED-4DB2-BD59-A6C34878D82A}">
                    <a16:rowId xmlns:a16="http://schemas.microsoft.com/office/drawing/2014/main" val="1463483677"/>
                  </a:ext>
                </a:extLst>
              </a:tr>
              <a:tr h="1121854">
                <a:tc>
                  <a:txBody>
                    <a:bodyPr/>
                    <a:lstStyle/>
                    <a:p>
                      <a:pPr marL="0" marR="0" lvl="0" algn="ctr">
                        <a:spcAft>
                          <a:spcPts val="0"/>
                        </a:spcAft>
                        <a:buNone/>
                      </a:pPr>
                      <a:r>
                        <a:rPr lang="en-US" sz="1600" b="1" dirty="0">
                          <a:solidFill>
                            <a:srgbClr val="1A5B97"/>
                          </a:solidFill>
                          <a:effectLst/>
                          <a:latin typeface="Arial"/>
                          <a:ea typeface="Calibri" panose="020F0502020204030204" pitchFamily="34" charset="0"/>
                          <a:cs typeface="Arial"/>
                        </a:rPr>
                        <a:t>Single Classification Model</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lvl="0" algn="l">
                        <a:lnSpc>
                          <a:spcPct val="100000"/>
                        </a:lnSpc>
                        <a:spcBef>
                          <a:spcPts val="0"/>
                        </a:spcBef>
                        <a:spcAft>
                          <a:spcPts val="0"/>
                        </a:spcAft>
                        <a:buNone/>
                      </a:pPr>
                      <a:r>
                        <a:rPr lang="en-US" sz="1400" b="0" i="0" u="none" strike="noStrike" kern="1200" baseline="0" noProof="0" dirty="0"/>
                        <a:t>•Untuned </a:t>
                      </a:r>
                      <a:r>
                        <a:rPr lang="en-US" sz="1400" b="0" i="0" u="none" strike="noStrike" kern="1200" baseline="0" noProof="0" dirty="0" err="1"/>
                        <a:t>XGBoost</a:t>
                      </a:r>
                      <a:r>
                        <a:rPr lang="en-US" sz="1400" b="0" i="0" u="none" strike="noStrike" kern="1200" baseline="0" noProof="0" dirty="0"/>
                        <a:t> Model</a:t>
                      </a:r>
                      <a:endParaRPr lang="en-US" sz="1400" dirty="0"/>
                    </a:p>
                    <a:p>
                      <a:pPr lvl="0" algn="l">
                        <a:lnSpc>
                          <a:spcPct val="100000"/>
                        </a:lnSpc>
                        <a:spcBef>
                          <a:spcPts val="0"/>
                        </a:spcBef>
                        <a:spcAft>
                          <a:spcPts val="0"/>
                        </a:spcAft>
                        <a:buNone/>
                      </a:pPr>
                      <a:r>
                        <a:rPr lang="en-US" sz="1400" b="0" i="0" u="none" strike="noStrike" kern="1200" baseline="0" noProof="0" dirty="0"/>
                        <a:t>•Accuracy Metrics maximizing Precision with tradeoff</a:t>
                      </a:r>
                      <a:endParaRPr lang="en-US" sz="1400" dirty="0"/>
                    </a:p>
                    <a:p>
                      <a:pPr lvl="0" algn="l">
                        <a:lnSpc>
                          <a:spcPct val="100000"/>
                        </a:lnSpc>
                        <a:spcBef>
                          <a:spcPts val="0"/>
                        </a:spcBef>
                        <a:spcAft>
                          <a:spcPts val="0"/>
                        </a:spcAft>
                        <a:buNone/>
                      </a:pPr>
                      <a:r>
                        <a:rPr lang="en-US" sz="1400" b="0" i="0" u="none" strike="noStrike" kern="1200" baseline="0" noProof="0" dirty="0"/>
                        <a:t>•ROC Analysis and Threshold Tuning</a:t>
                      </a:r>
                    </a:p>
                    <a:p>
                      <a:pPr lvl="0" algn="l">
                        <a:lnSpc>
                          <a:spcPct val="100000"/>
                        </a:lnSpc>
                        <a:spcBef>
                          <a:spcPts val="0"/>
                        </a:spcBef>
                        <a:spcAft>
                          <a:spcPts val="0"/>
                        </a:spcAft>
                        <a:buNone/>
                      </a:pPr>
                      <a:r>
                        <a:rPr lang="en-US" sz="1400" b="0" i="0" u="none" strike="noStrike" kern="1200" baseline="0" noProof="0" dirty="0"/>
                        <a:t>•Provides probability of prediction</a:t>
                      </a:r>
                      <a:endParaRPr lang="en-US" sz="1400" dirty="0"/>
                    </a:p>
                    <a:p>
                      <a:pPr lvl="0">
                        <a:buNone/>
                      </a:pPr>
                      <a:endParaRPr lang="en-US" sz="1400" b="0" i="0" u="none" strike="noStrike" kern="1200" baseline="0">
                        <a:solidFill>
                          <a:srgbClr val="1A5B97"/>
                        </a:solidFill>
                        <a:latin typeface="Arial"/>
                        <a:ea typeface="Roboto"/>
                        <a:cs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6523681"/>
                  </a:ext>
                </a:extLst>
              </a:tr>
              <a:tr h="810974">
                <a:tc>
                  <a:txBody>
                    <a:bodyPr/>
                    <a:lstStyle/>
                    <a:p>
                      <a:pPr marL="0" marR="0" lvl="0" algn="ctr">
                        <a:spcAft>
                          <a:spcPts val="0"/>
                        </a:spcAft>
                        <a:buNone/>
                      </a:pPr>
                      <a:r>
                        <a:rPr lang="en-US" sz="1600" b="1" dirty="0" err="1">
                          <a:solidFill>
                            <a:srgbClr val="1A5B97"/>
                          </a:solidFill>
                          <a:effectLst/>
                          <a:latin typeface="Arial"/>
                          <a:ea typeface="Calibri" panose="020F0502020204030204" pitchFamily="34" charset="0"/>
                          <a:cs typeface="Arial"/>
                        </a:rPr>
                        <a:t>PowerBI</a:t>
                      </a:r>
                      <a:r>
                        <a:rPr lang="en-US" sz="1600" b="1" dirty="0">
                          <a:solidFill>
                            <a:srgbClr val="1A5B97"/>
                          </a:solidFill>
                          <a:effectLst/>
                          <a:latin typeface="Arial"/>
                          <a:ea typeface="Calibri" panose="020F0502020204030204" pitchFamily="34" charset="0"/>
                          <a:cs typeface="Arial"/>
                        </a:rPr>
                        <a:t> Dashboard</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lvl="0" algn="l">
                        <a:lnSpc>
                          <a:spcPct val="100000"/>
                        </a:lnSpc>
                        <a:spcBef>
                          <a:spcPts val="0"/>
                        </a:spcBef>
                        <a:spcAft>
                          <a:spcPts val="0"/>
                        </a:spcAft>
                        <a:buNone/>
                      </a:pPr>
                      <a:r>
                        <a:rPr lang="en-US" sz="1400" b="0" i="0" u="none" strike="noStrike" kern="1200" baseline="0" noProof="0" dirty="0"/>
                        <a:t>•Overview of model performance and the validation data set</a:t>
                      </a:r>
                      <a:endParaRPr lang="en-US" sz="1400" dirty="0"/>
                    </a:p>
                    <a:p>
                      <a:pPr lvl="0" algn="l">
                        <a:lnSpc>
                          <a:spcPct val="100000"/>
                        </a:lnSpc>
                        <a:spcBef>
                          <a:spcPts val="0"/>
                        </a:spcBef>
                        <a:spcAft>
                          <a:spcPts val="0"/>
                        </a:spcAft>
                        <a:buNone/>
                      </a:pPr>
                      <a:r>
                        <a:rPr lang="en-US" sz="1400" b="0" i="0" u="none" strike="noStrike" kern="1200" baseline="0" noProof="0" dirty="0"/>
                        <a:t>•Scoring Metrics and high level EDA</a:t>
                      </a:r>
                      <a:endParaRPr lang="en-US" sz="1400" dirty="0"/>
                    </a:p>
                    <a:p>
                      <a:pPr lvl="0">
                        <a:buNone/>
                      </a:pPr>
                      <a:endParaRPr lang="en-US" sz="1400" b="0" i="0" u="none" strike="noStrike" kern="1200" baseline="0">
                        <a:solidFill>
                          <a:srgbClr val="1A5B97"/>
                        </a:solidFill>
                        <a:latin typeface="Arial"/>
                        <a:ea typeface="Roboto"/>
                        <a:cs typeface="Arial"/>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18301325"/>
                  </a:ext>
                </a:extLst>
              </a:tr>
              <a:tr h="912352">
                <a:tc>
                  <a:txBody>
                    <a:bodyPr/>
                    <a:lstStyle/>
                    <a:p>
                      <a:pPr marL="0" lvl="0" algn="ctr">
                        <a:spcAft>
                          <a:spcPts val="0"/>
                        </a:spcAft>
                        <a:buNone/>
                      </a:pPr>
                      <a:r>
                        <a:rPr lang="en-US" sz="1600" b="1" dirty="0">
                          <a:solidFill>
                            <a:srgbClr val="1A5B97"/>
                          </a:solidFill>
                          <a:effectLst/>
                          <a:latin typeface="Arial"/>
                          <a:ea typeface="Calibri" panose="020F0502020204030204" pitchFamily="34" charset="0"/>
                          <a:cs typeface="Arial"/>
                        </a:rPr>
                        <a:t>Data Prep &amp; Modeling</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noFill/>
                  </a:tcPr>
                </a:tc>
                <a:tc>
                  <a:txBody>
                    <a:bodyPr/>
                    <a:lstStyle/>
                    <a:p>
                      <a:pPr lvl="0" algn="l">
                        <a:lnSpc>
                          <a:spcPct val="100000"/>
                        </a:lnSpc>
                        <a:spcBef>
                          <a:spcPts val="0"/>
                        </a:spcBef>
                        <a:spcAft>
                          <a:spcPts val="0"/>
                        </a:spcAft>
                        <a:buNone/>
                      </a:pPr>
                      <a:r>
                        <a:rPr lang="en-US" sz="1400" b="0" i="0" u="none" strike="noStrike" kern="1200" baseline="0" noProof="0" dirty="0"/>
                        <a:t>•Prototype modeling dataset </a:t>
                      </a:r>
                      <a:endParaRPr lang="en-US" sz="1400" dirty="0"/>
                    </a:p>
                    <a:p>
                      <a:pPr lvl="0" algn="l">
                        <a:lnSpc>
                          <a:spcPct val="100000"/>
                        </a:lnSpc>
                        <a:spcBef>
                          <a:spcPts val="0"/>
                        </a:spcBef>
                        <a:spcAft>
                          <a:spcPts val="0"/>
                        </a:spcAft>
                        <a:buNone/>
                      </a:pPr>
                      <a:r>
                        <a:rPr lang="en-US" sz="1400" b="0" i="0" u="none" strike="noStrike" kern="1200" baseline="0" noProof="0" dirty="0"/>
                        <a:t>•Data profile</a:t>
                      </a:r>
                      <a:endParaRPr lang="en-US" sz="1400" dirty="0"/>
                    </a:p>
                    <a:p>
                      <a:pPr lvl="0" algn="l">
                        <a:lnSpc>
                          <a:spcPct val="100000"/>
                        </a:lnSpc>
                        <a:spcBef>
                          <a:spcPts val="0"/>
                        </a:spcBef>
                        <a:spcAft>
                          <a:spcPts val="0"/>
                        </a:spcAft>
                        <a:buNone/>
                      </a:pPr>
                      <a:r>
                        <a:rPr lang="en-US" sz="1400" b="0" i="0" u="none" strike="noStrike" kern="1200" baseline="0" noProof="0" dirty="0"/>
                        <a:t>•Machine Learning Pipelines</a:t>
                      </a:r>
                      <a:endParaRPr lang="en-US" sz="1400" dirty="0"/>
                    </a:p>
                    <a:p>
                      <a:pPr lvl="0">
                        <a:buNone/>
                      </a:pPr>
                      <a:endParaRPr lang="en-US" sz="1400" b="0" i="0" u="none" strike="noStrike" kern="1200" baseline="0">
                        <a:solidFill>
                          <a:srgbClr val="1A5B97"/>
                        </a:solidFill>
                        <a:latin typeface="Arial"/>
                        <a:ea typeface="Roboto"/>
                        <a:cs typeface="Arial"/>
                      </a:endParaRP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noFill/>
                  </a:tcPr>
                </a:tc>
                <a:extLst>
                  <a:ext uri="{0D108BD9-81ED-4DB2-BD59-A6C34878D82A}">
                    <a16:rowId xmlns:a16="http://schemas.microsoft.com/office/drawing/2014/main" val="1039758529"/>
                  </a:ext>
                </a:extLst>
              </a:tr>
              <a:tr h="810974">
                <a:tc>
                  <a:txBody>
                    <a:bodyPr/>
                    <a:lstStyle/>
                    <a:p>
                      <a:pPr marL="0" lvl="0" algn="ctr">
                        <a:spcAft>
                          <a:spcPts val="0"/>
                        </a:spcAft>
                        <a:buNone/>
                      </a:pPr>
                      <a:r>
                        <a:rPr lang="en-US" sz="1600" b="1" dirty="0">
                          <a:solidFill>
                            <a:srgbClr val="1A5B97"/>
                          </a:solidFill>
                          <a:effectLst/>
                          <a:latin typeface="Arial"/>
                          <a:ea typeface="Calibri" panose="020F0502020204030204" pitchFamily="34" charset="0"/>
                          <a:cs typeface="Arial"/>
                        </a:rPr>
                        <a:t>Data Definitions</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lvl="0" algn="l">
                        <a:lnSpc>
                          <a:spcPct val="100000"/>
                        </a:lnSpc>
                        <a:spcBef>
                          <a:spcPts val="0"/>
                        </a:spcBef>
                        <a:spcAft>
                          <a:spcPts val="0"/>
                        </a:spcAft>
                        <a:buNone/>
                      </a:pPr>
                      <a:r>
                        <a:rPr lang="en-US" sz="1400" b="0" i="0" u="none" strike="noStrike" kern="1200" baseline="0" noProof="0" dirty="0"/>
                        <a:t>•Data dictionary</a:t>
                      </a:r>
                      <a:endParaRPr lang="en-US" sz="1400"/>
                    </a:p>
                    <a:p>
                      <a:pPr lvl="0" algn="l">
                        <a:lnSpc>
                          <a:spcPct val="100000"/>
                        </a:lnSpc>
                        <a:spcBef>
                          <a:spcPts val="0"/>
                        </a:spcBef>
                        <a:spcAft>
                          <a:spcPts val="0"/>
                        </a:spcAft>
                        <a:buNone/>
                      </a:pPr>
                      <a:r>
                        <a:rPr lang="en-US" sz="1400" b="0" i="0" u="none" strike="noStrike" kern="1200" baseline="0" noProof="0" dirty="0"/>
                        <a:t>•Feature reference</a:t>
                      </a:r>
                      <a:endParaRPr lang="en-US" sz="1400" dirty="0"/>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325987207"/>
                  </a:ext>
                </a:extLst>
              </a:tr>
            </a:tbl>
          </a:graphicData>
        </a:graphic>
      </p:graphicFrame>
    </p:spTree>
    <p:extLst>
      <p:ext uri="{BB962C8B-B14F-4D97-AF65-F5344CB8AC3E}">
        <p14:creationId xmlns:p14="http://schemas.microsoft.com/office/powerpoint/2010/main" val="4118504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a:extLst>
              <a:ext uri="{FF2B5EF4-FFF2-40B4-BE49-F238E27FC236}">
                <a16:creationId xmlns:a16="http://schemas.microsoft.com/office/drawing/2014/main" id="{B4703321-B4E9-44A9-91AD-1B741601780A}"/>
              </a:ext>
            </a:extLst>
          </p:cNvPr>
          <p:cNvSpPr>
            <a:spLocks noGrp="1"/>
          </p:cNvSpPr>
          <p:nvPr>
            <p:ph type="dt" sz="half" idx="10"/>
          </p:nvPr>
        </p:nvSpPr>
        <p:spPr/>
        <p:txBody>
          <a:bodyPr/>
          <a:lstStyle/>
          <a:p>
            <a:fld id="{A995782E-DD1E-4E96-BB08-01D192F705D7}" type="datetime1">
              <a:rPr lang="en-US" smtClean="0"/>
              <a:t>4/28/2022</a:t>
            </a:fld>
            <a:endParaRPr lang="en-US"/>
          </a:p>
        </p:txBody>
      </p:sp>
      <p:sp>
        <p:nvSpPr>
          <p:cNvPr id="7" name="Footer Placeholder 6">
            <a:extLst>
              <a:ext uri="{FF2B5EF4-FFF2-40B4-BE49-F238E27FC236}">
                <a16:creationId xmlns:a16="http://schemas.microsoft.com/office/drawing/2014/main" id="{7C511910-08F3-44F9-8FD0-FCF5055EE771}"/>
              </a:ext>
            </a:extLst>
          </p:cNvPr>
          <p:cNvSpPr>
            <a:spLocks noGrp="1"/>
          </p:cNvSpPr>
          <p:nvPr>
            <p:ph type="ftr" sz="quarter" idx="11"/>
          </p:nvPr>
        </p:nvSpPr>
        <p:spPr/>
        <p:txBody>
          <a:bodyPr/>
          <a:lstStyle/>
          <a:p>
            <a:r>
              <a:rPr lang="en-US"/>
              <a:t>3Cloud Proprietary and Confidential</a:t>
            </a:r>
          </a:p>
        </p:txBody>
      </p:sp>
      <p:sp>
        <p:nvSpPr>
          <p:cNvPr id="8" name="Title 7">
            <a:extLst>
              <a:ext uri="{FF2B5EF4-FFF2-40B4-BE49-F238E27FC236}">
                <a16:creationId xmlns:a16="http://schemas.microsoft.com/office/drawing/2014/main" id="{3846A8D1-48C1-421F-B456-1C130B4307B2}"/>
              </a:ext>
            </a:extLst>
          </p:cNvPr>
          <p:cNvSpPr>
            <a:spLocks noGrp="1"/>
          </p:cNvSpPr>
          <p:nvPr>
            <p:ph type="title"/>
          </p:nvPr>
        </p:nvSpPr>
        <p:spPr/>
        <p:txBody>
          <a:bodyPr/>
          <a:lstStyle/>
          <a:p>
            <a:r>
              <a:rPr lang="en-US">
                <a:latin typeface="Arial"/>
                <a:cs typeface="Arial"/>
              </a:rPr>
              <a:t>Project Accomplishments</a:t>
            </a:r>
          </a:p>
        </p:txBody>
      </p:sp>
    </p:spTree>
    <p:extLst>
      <p:ext uri="{BB962C8B-B14F-4D97-AF65-F5344CB8AC3E}">
        <p14:creationId xmlns:p14="http://schemas.microsoft.com/office/powerpoint/2010/main" val="2555552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DE227-C02A-4B34-B6C9-25A07C7015A6}"/>
              </a:ext>
            </a:extLst>
          </p:cNvPr>
          <p:cNvSpPr>
            <a:spLocks noGrp="1"/>
          </p:cNvSpPr>
          <p:nvPr>
            <p:ph type="title"/>
          </p:nvPr>
        </p:nvSpPr>
        <p:spPr/>
        <p:txBody>
          <a:bodyPr/>
          <a:lstStyle/>
          <a:p>
            <a:r>
              <a:rPr lang="en-US"/>
              <a:t>Accomplishments Summary</a:t>
            </a:r>
          </a:p>
        </p:txBody>
      </p:sp>
      <p:sp>
        <p:nvSpPr>
          <p:cNvPr id="3" name="Date Placeholder 2">
            <a:extLst>
              <a:ext uri="{FF2B5EF4-FFF2-40B4-BE49-F238E27FC236}">
                <a16:creationId xmlns:a16="http://schemas.microsoft.com/office/drawing/2014/main" id="{27DA88DE-7BE0-46A9-8D44-58E4E71F23ED}"/>
              </a:ext>
            </a:extLst>
          </p:cNvPr>
          <p:cNvSpPr>
            <a:spLocks noGrp="1"/>
          </p:cNvSpPr>
          <p:nvPr>
            <p:ph type="dt" sz="half" idx="15"/>
          </p:nvPr>
        </p:nvSpPr>
        <p:spPr/>
        <p:txBody>
          <a:bodyPr/>
          <a:lstStyle/>
          <a:p>
            <a:fld id="{DAD4CCA2-DE1F-4E3B-9C50-67C82FA74D01}" type="datetime1">
              <a:rPr lang="en-US" smtClean="0"/>
              <a:t>4/28/2022</a:t>
            </a:fld>
            <a:endParaRPr lang="en-US"/>
          </a:p>
        </p:txBody>
      </p:sp>
      <p:sp>
        <p:nvSpPr>
          <p:cNvPr id="4" name="Footer Placeholder 3">
            <a:extLst>
              <a:ext uri="{FF2B5EF4-FFF2-40B4-BE49-F238E27FC236}">
                <a16:creationId xmlns:a16="http://schemas.microsoft.com/office/drawing/2014/main" id="{081E41A6-309E-405E-8DE7-889864978B81}"/>
              </a:ext>
            </a:extLst>
          </p:cNvPr>
          <p:cNvSpPr>
            <a:spLocks noGrp="1"/>
          </p:cNvSpPr>
          <p:nvPr>
            <p:ph type="ftr" sz="quarter" idx="16"/>
          </p:nvPr>
        </p:nvSpPr>
        <p:spPr/>
        <p:txBody>
          <a:bodyPr/>
          <a:lstStyle/>
          <a:p>
            <a:r>
              <a:rPr lang="en-US"/>
              <a:t>3Cloud Proprietary and Confidential</a:t>
            </a:r>
          </a:p>
        </p:txBody>
      </p:sp>
      <p:sp>
        <p:nvSpPr>
          <p:cNvPr id="1470" name="Rectangle 1469">
            <a:extLst>
              <a:ext uri="{FF2B5EF4-FFF2-40B4-BE49-F238E27FC236}">
                <a16:creationId xmlns:a16="http://schemas.microsoft.com/office/drawing/2014/main" id="{F2340B60-AA8B-4ADD-A1B3-01C7C731607F}"/>
              </a:ext>
            </a:extLst>
          </p:cNvPr>
          <p:cNvSpPr/>
          <p:nvPr/>
        </p:nvSpPr>
        <p:spPr>
          <a:xfrm>
            <a:off x="760362" y="1717455"/>
            <a:ext cx="10053637" cy="2816156"/>
          </a:xfrm>
          <a:prstGeom prst="rect">
            <a:avLst/>
          </a:prstGeom>
          <a:solidFill>
            <a:srgbClr val="C4E5FF"/>
          </a:solidFill>
          <a:ln w="9525">
            <a:solidFill>
              <a:schemeClr val="accent1">
                <a:lumMod val="20000"/>
                <a:lumOff val="80000"/>
              </a:schemeClr>
            </a:solidFill>
          </a:ln>
        </p:spPr>
        <p:txBody>
          <a:bodyPr wrap="square" lIns="91440" tIns="45720" rIns="91440" bIns="45720" anchor="t">
            <a:spAutoFit/>
          </a:bodyPr>
          <a:lstStyle/>
          <a:p>
            <a:pPr marL="342900" indent="-342900">
              <a:spcBef>
                <a:spcPts val="2400"/>
              </a:spcBef>
              <a:buAutoNum type="arabicPeriod"/>
            </a:pPr>
            <a:r>
              <a:rPr lang="en-US" sz="1400" dirty="0">
                <a:latin typeface="Arial"/>
                <a:ea typeface="+mn-lt"/>
                <a:cs typeface="Arial"/>
              </a:rPr>
              <a:t>Created a classification Model that performed well on validation data</a:t>
            </a:r>
            <a:endParaRPr lang="en-US" dirty="0"/>
          </a:p>
          <a:p>
            <a:pPr marL="800100" lvl="1" indent="-342900">
              <a:spcBef>
                <a:spcPts val="900"/>
              </a:spcBef>
              <a:buAutoNum type="arabicPeriod"/>
            </a:pPr>
            <a:r>
              <a:rPr lang="en-US" sz="1400" dirty="0">
                <a:latin typeface="Arial"/>
                <a:ea typeface="+mn-lt"/>
                <a:cs typeface="Arial"/>
              </a:rPr>
              <a:t>A machine learning model to predict whether a project will be successful. (89% AUC at 94% Precision)</a:t>
            </a:r>
            <a:endParaRPr lang="en-US" sz="1400" dirty="0">
              <a:ea typeface="+mn-lt"/>
              <a:cs typeface="+mn-lt"/>
            </a:endParaRPr>
          </a:p>
          <a:p>
            <a:pPr marL="342900" indent="-342900">
              <a:spcBef>
                <a:spcPts val="1200"/>
              </a:spcBef>
              <a:buAutoNum type="arabicPeriod"/>
            </a:pPr>
            <a:r>
              <a:rPr lang="en-US" sz="1400" dirty="0">
                <a:latin typeface="Arial"/>
                <a:ea typeface="+mn-lt"/>
                <a:cs typeface="Arial"/>
              </a:rPr>
              <a:t>Automated data processing</a:t>
            </a:r>
            <a:endParaRPr lang="en-US" sz="1400" dirty="0">
              <a:ea typeface="+mn-lt"/>
              <a:cs typeface="+mn-lt"/>
            </a:endParaRPr>
          </a:p>
          <a:p>
            <a:pPr marL="800100" lvl="1" indent="-342900">
              <a:spcBef>
                <a:spcPts val="900"/>
              </a:spcBef>
              <a:buAutoNum type="arabicPeriod"/>
            </a:pPr>
            <a:r>
              <a:rPr lang="en-US" sz="1400" dirty="0">
                <a:latin typeface="Arial"/>
                <a:ea typeface="+mn-lt"/>
                <a:cs typeface="Arial"/>
              </a:rPr>
              <a:t>Machine learning pipeline to process new data and feed to the model</a:t>
            </a:r>
            <a:endParaRPr lang="en-US" sz="1400" dirty="0">
              <a:ea typeface="+mn-lt"/>
              <a:cs typeface="+mn-lt"/>
            </a:endParaRPr>
          </a:p>
          <a:p>
            <a:pPr marL="342900" indent="-342900">
              <a:spcBef>
                <a:spcPts val="1200"/>
              </a:spcBef>
              <a:buAutoNum type="arabicPeriod"/>
            </a:pPr>
            <a:r>
              <a:rPr lang="en-US" sz="1400" dirty="0">
                <a:latin typeface="Arial"/>
                <a:ea typeface="+mn-lt"/>
                <a:cs typeface="Arial"/>
              </a:rPr>
              <a:t>Gained understanding around which features are important to the models</a:t>
            </a:r>
            <a:endParaRPr lang="en-US" sz="1400" dirty="0">
              <a:ea typeface="+mn-lt"/>
              <a:cs typeface="+mn-lt"/>
            </a:endParaRPr>
          </a:p>
          <a:p>
            <a:pPr marL="800100" lvl="1" indent="-342900">
              <a:spcBef>
                <a:spcPts val="1200"/>
              </a:spcBef>
              <a:buAutoNum type="arabicPeriod"/>
            </a:pPr>
            <a:r>
              <a:rPr lang="en-US" sz="1400" dirty="0">
                <a:latin typeface="Arial"/>
                <a:ea typeface="+mn-lt"/>
                <a:cs typeface="Arial"/>
              </a:rPr>
              <a:t>Data profiling</a:t>
            </a:r>
          </a:p>
          <a:p>
            <a:pPr marL="800100" lvl="1" indent="-342900">
              <a:spcBef>
                <a:spcPts val="1200"/>
              </a:spcBef>
              <a:buAutoNum type="arabicPeriod"/>
            </a:pPr>
            <a:r>
              <a:rPr lang="en-US" sz="1400" dirty="0">
                <a:latin typeface="Arial"/>
                <a:ea typeface="+mn-lt"/>
                <a:cs typeface="Arial"/>
              </a:rPr>
              <a:t>SHAP Values</a:t>
            </a:r>
          </a:p>
          <a:p>
            <a:pPr marL="342900" indent="-342900">
              <a:spcBef>
                <a:spcPts val="1200"/>
              </a:spcBef>
              <a:buAutoNum type="arabicPeriod"/>
            </a:pPr>
            <a:r>
              <a:rPr lang="en-US" sz="1400" dirty="0">
                <a:latin typeface="Arial"/>
                <a:ea typeface="+mn-lt"/>
                <a:cs typeface="Arial"/>
              </a:rPr>
              <a:t>Created documentation on the  feature dictionary, data definitions, and future business use cases</a:t>
            </a:r>
            <a:endParaRPr lang="en-US" dirty="0">
              <a:latin typeface="Arial"/>
              <a:cs typeface="Arial"/>
            </a:endParaRPr>
          </a:p>
        </p:txBody>
      </p:sp>
    </p:spTree>
    <p:extLst>
      <p:ext uri="{BB962C8B-B14F-4D97-AF65-F5344CB8AC3E}">
        <p14:creationId xmlns:p14="http://schemas.microsoft.com/office/powerpoint/2010/main" val="473322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DE227-C02A-4B34-B6C9-25A07C7015A6}"/>
              </a:ext>
            </a:extLst>
          </p:cNvPr>
          <p:cNvSpPr>
            <a:spLocks noGrp="1"/>
          </p:cNvSpPr>
          <p:nvPr>
            <p:ph type="title"/>
          </p:nvPr>
        </p:nvSpPr>
        <p:spPr/>
        <p:txBody>
          <a:bodyPr/>
          <a:lstStyle/>
          <a:p>
            <a:r>
              <a:rPr lang="en-US" dirty="0">
                <a:latin typeface="Arial"/>
                <a:cs typeface="Arial"/>
              </a:rPr>
              <a:t>Threshold Tuning</a:t>
            </a:r>
            <a:endParaRPr lang="en-US" dirty="0"/>
          </a:p>
        </p:txBody>
      </p:sp>
      <p:sp>
        <p:nvSpPr>
          <p:cNvPr id="3" name="Date Placeholder 2">
            <a:extLst>
              <a:ext uri="{FF2B5EF4-FFF2-40B4-BE49-F238E27FC236}">
                <a16:creationId xmlns:a16="http://schemas.microsoft.com/office/drawing/2014/main" id="{27DA88DE-7BE0-46A9-8D44-58E4E71F23ED}"/>
              </a:ext>
            </a:extLst>
          </p:cNvPr>
          <p:cNvSpPr>
            <a:spLocks noGrp="1"/>
          </p:cNvSpPr>
          <p:nvPr>
            <p:ph type="dt" sz="half" idx="15"/>
          </p:nvPr>
        </p:nvSpPr>
        <p:spPr/>
        <p:txBody>
          <a:bodyPr/>
          <a:lstStyle/>
          <a:p>
            <a:fld id="{DAD4CCA2-DE1F-4E3B-9C50-67C82FA74D01}" type="datetime1">
              <a:rPr lang="en-US" smtClean="0"/>
              <a:t>4/28/2022</a:t>
            </a:fld>
            <a:endParaRPr lang="en-US"/>
          </a:p>
        </p:txBody>
      </p:sp>
      <p:sp>
        <p:nvSpPr>
          <p:cNvPr id="4" name="Footer Placeholder 3">
            <a:extLst>
              <a:ext uri="{FF2B5EF4-FFF2-40B4-BE49-F238E27FC236}">
                <a16:creationId xmlns:a16="http://schemas.microsoft.com/office/drawing/2014/main" id="{081E41A6-309E-405E-8DE7-889864978B81}"/>
              </a:ext>
            </a:extLst>
          </p:cNvPr>
          <p:cNvSpPr>
            <a:spLocks noGrp="1"/>
          </p:cNvSpPr>
          <p:nvPr>
            <p:ph type="ftr" sz="quarter" idx="16"/>
          </p:nvPr>
        </p:nvSpPr>
        <p:spPr/>
        <p:txBody>
          <a:bodyPr/>
          <a:lstStyle/>
          <a:p>
            <a:r>
              <a:rPr lang="en-US"/>
              <a:t>3Cloud Proprietary and Confidential</a:t>
            </a:r>
          </a:p>
        </p:txBody>
      </p:sp>
      <p:pic>
        <p:nvPicPr>
          <p:cNvPr id="5" name="Picture 5" descr="Chart, line chart&#10;&#10;Description automatically generated">
            <a:extLst>
              <a:ext uri="{FF2B5EF4-FFF2-40B4-BE49-F238E27FC236}">
                <a16:creationId xmlns:a16="http://schemas.microsoft.com/office/drawing/2014/main" id="{7BCE8572-756B-BF56-5D59-1BD57C2D9DFC}"/>
              </a:ext>
            </a:extLst>
          </p:cNvPr>
          <p:cNvPicPr>
            <a:picLocks noChangeAspect="1"/>
          </p:cNvPicPr>
          <p:nvPr/>
        </p:nvPicPr>
        <p:blipFill>
          <a:blip r:embed="rId3"/>
          <a:stretch>
            <a:fillRect/>
          </a:stretch>
        </p:blipFill>
        <p:spPr>
          <a:xfrm>
            <a:off x="2262555" y="1303244"/>
            <a:ext cx="6611814" cy="4251511"/>
          </a:xfrm>
          <a:prstGeom prst="rect">
            <a:avLst/>
          </a:prstGeom>
        </p:spPr>
      </p:pic>
    </p:spTree>
    <p:extLst>
      <p:ext uri="{BB962C8B-B14F-4D97-AF65-F5344CB8AC3E}">
        <p14:creationId xmlns:p14="http://schemas.microsoft.com/office/powerpoint/2010/main" val="2195723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DE227-C02A-4B34-B6C9-25A07C7015A6}"/>
              </a:ext>
            </a:extLst>
          </p:cNvPr>
          <p:cNvSpPr>
            <a:spLocks noGrp="1"/>
          </p:cNvSpPr>
          <p:nvPr>
            <p:ph type="title"/>
          </p:nvPr>
        </p:nvSpPr>
        <p:spPr/>
        <p:txBody>
          <a:bodyPr/>
          <a:lstStyle/>
          <a:p>
            <a:r>
              <a:rPr lang="en-US" dirty="0">
                <a:latin typeface="Arial"/>
                <a:cs typeface="Arial"/>
              </a:rPr>
              <a:t>SHAP</a:t>
            </a:r>
            <a:endParaRPr lang="en-US" dirty="0"/>
          </a:p>
        </p:txBody>
      </p:sp>
      <p:sp>
        <p:nvSpPr>
          <p:cNvPr id="3" name="Date Placeholder 2">
            <a:extLst>
              <a:ext uri="{FF2B5EF4-FFF2-40B4-BE49-F238E27FC236}">
                <a16:creationId xmlns:a16="http://schemas.microsoft.com/office/drawing/2014/main" id="{27DA88DE-7BE0-46A9-8D44-58E4E71F23ED}"/>
              </a:ext>
            </a:extLst>
          </p:cNvPr>
          <p:cNvSpPr>
            <a:spLocks noGrp="1"/>
          </p:cNvSpPr>
          <p:nvPr>
            <p:ph type="dt" sz="half" idx="15"/>
          </p:nvPr>
        </p:nvSpPr>
        <p:spPr/>
        <p:txBody>
          <a:bodyPr/>
          <a:lstStyle/>
          <a:p>
            <a:fld id="{DAD4CCA2-DE1F-4E3B-9C50-67C82FA74D01}" type="datetime1">
              <a:rPr lang="en-US" smtClean="0"/>
              <a:t>4/28/2022</a:t>
            </a:fld>
            <a:endParaRPr lang="en-US"/>
          </a:p>
        </p:txBody>
      </p:sp>
      <p:sp>
        <p:nvSpPr>
          <p:cNvPr id="4" name="Footer Placeholder 3">
            <a:extLst>
              <a:ext uri="{FF2B5EF4-FFF2-40B4-BE49-F238E27FC236}">
                <a16:creationId xmlns:a16="http://schemas.microsoft.com/office/drawing/2014/main" id="{081E41A6-309E-405E-8DE7-889864978B81}"/>
              </a:ext>
            </a:extLst>
          </p:cNvPr>
          <p:cNvSpPr>
            <a:spLocks noGrp="1"/>
          </p:cNvSpPr>
          <p:nvPr>
            <p:ph type="ftr" sz="quarter" idx="16"/>
          </p:nvPr>
        </p:nvSpPr>
        <p:spPr/>
        <p:txBody>
          <a:bodyPr/>
          <a:lstStyle/>
          <a:p>
            <a:r>
              <a:rPr lang="en-US"/>
              <a:t>3Cloud Proprietary and Confidential</a:t>
            </a:r>
          </a:p>
        </p:txBody>
      </p:sp>
      <p:pic>
        <p:nvPicPr>
          <p:cNvPr id="6" name="Picture 6" descr="A picture containing chart&#10;&#10;Description automatically generated">
            <a:extLst>
              <a:ext uri="{FF2B5EF4-FFF2-40B4-BE49-F238E27FC236}">
                <a16:creationId xmlns:a16="http://schemas.microsoft.com/office/drawing/2014/main" id="{E5A80A7C-28B5-4280-8B77-292ACD3A488E}"/>
              </a:ext>
            </a:extLst>
          </p:cNvPr>
          <p:cNvPicPr>
            <a:picLocks noChangeAspect="1"/>
          </p:cNvPicPr>
          <p:nvPr/>
        </p:nvPicPr>
        <p:blipFill>
          <a:blip r:embed="rId3"/>
          <a:stretch>
            <a:fillRect/>
          </a:stretch>
        </p:blipFill>
        <p:spPr>
          <a:xfrm>
            <a:off x="865556" y="440948"/>
            <a:ext cx="8692660" cy="5702566"/>
          </a:xfrm>
          <a:prstGeom prst="rect">
            <a:avLst/>
          </a:prstGeom>
        </p:spPr>
      </p:pic>
    </p:spTree>
    <p:extLst>
      <p:ext uri="{BB962C8B-B14F-4D97-AF65-F5344CB8AC3E}">
        <p14:creationId xmlns:p14="http://schemas.microsoft.com/office/powerpoint/2010/main" val="1425567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MM_SLIDE_TYPE" val="6"/>
</p:tagLst>
</file>

<file path=ppt/theme/theme1.xml><?xml version="1.0" encoding="utf-8"?>
<a:theme xmlns:a="http://schemas.openxmlformats.org/drawingml/2006/main" name="1_Office Theme">
  <a:themeElements>
    <a:clrScheme name="3_cloud">
      <a:dk1>
        <a:srgbClr val="000000"/>
      </a:dk1>
      <a:lt1>
        <a:srgbClr val="FFFFFF"/>
      </a:lt1>
      <a:dk2>
        <a:srgbClr val="1E303C"/>
      </a:dk2>
      <a:lt2>
        <a:srgbClr val="E7E6E6"/>
      </a:lt2>
      <a:accent1>
        <a:srgbClr val="005B97"/>
      </a:accent1>
      <a:accent2>
        <a:srgbClr val="33AEFF"/>
      </a:accent2>
      <a:accent3>
        <a:srgbClr val="3CC878"/>
      </a:accent3>
      <a:accent4>
        <a:srgbClr val="D159DF"/>
      </a:accent4>
      <a:accent5>
        <a:srgbClr val="1E303C"/>
      </a:accent5>
      <a:accent6>
        <a:srgbClr val="005B97"/>
      </a:accent6>
      <a:hlink>
        <a:srgbClr val="33AEFF"/>
      </a:hlink>
      <a:folHlink>
        <a:srgbClr val="C6C6C6"/>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defPPr algn="ctr">
          <a:spcBef>
            <a:spcPts val="900"/>
          </a:spcBef>
          <a:defRPr sz="2000" dirty="0" err="1" smtClean="0">
            <a:latin typeface="Arial" panose="020B0604020202020204" pitchFamily="34" charset="0"/>
            <a:cs typeface="Arial" panose="020B06040202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tx1">
              <a:alpha val="50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gn="l">
          <a:spcBef>
            <a:spcPts val="900"/>
          </a:spcBef>
          <a:defRPr sz="2000" dirty="0" err="1" smtClean="0">
            <a:solidFill>
              <a:schemeClr val="tx1">
                <a:lumMod val="75000"/>
                <a:lumOff val="25000"/>
              </a:schemeClr>
            </a:solidFill>
            <a:latin typeface="Arial" panose="020B0604020202020204" pitchFamily="34" charset="0"/>
            <a:cs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A0455EC4EAD5B49A27E0423A0546D41" ma:contentTypeVersion="13" ma:contentTypeDescription="Create a new document." ma:contentTypeScope="" ma:versionID="71827511c187591e93f19bf50caea78d">
  <xsd:schema xmlns:xsd="http://www.w3.org/2001/XMLSchema" xmlns:xs="http://www.w3.org/2001/XMLSchema" xmlns:p="http://schemas.microsoft.com/office/2006/metadata/properties" xmlns:ns2="7d528348-55f7-43dd-a4ad-77f978832c65" xmlns:ns3="5a81e426-b3ec-45dc-a041-10effc5f773a" targetNamespace="http://schemas.microsoft.com/office/2006/metadata/properties" ma:root="true" ma:fieldsID="5bbacbab90d4d40e9829be53e73e3d71" ns2:_="" ns3:_="">
    <xsd:import namespace="7d528348-55f7-43dd-a4ad-77f978832c65"/>
    <xsd:import namespace="5a81e426-b3ec-45dc-a041-10effc5f773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d528348-55f7-43dd-a4ad-77f978832c65" elementFormDefault="qualified">
    <xsd:import namespace="http://schemas.microsoft.com/office/2006/documentManagement/types"/>
    <xsd:import namespace="http://schemas.microsoft.com/office/infopath/2007/PartnerControls"/>
    <xsd:element name="SharedWithUsers" ma:index="8" nillable="true" ma:displayName="Shared With" ma:SearchPeopleOnly="false" ma:SharePointGroup="0" ma:internalName="SharedWithUsers" ma:readOnly="true"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a81e426-b3ec-45dc-a041-10effc5f773a"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7d528348-55f7-43dd-a4ad-77f978832c65">
      <UserInfo>
        <DisplayName>Adi Hadzimuratovic</DisplayName>
        <AccountId>430</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6242AAB-C269-4516-B775-3765A703D91C}">
  <ds:schemaRefs>
    <ds:schemaRef ds:uri="5a81e426-b3ec-45dc-a041-10effc5f773a"/>
    <ds:schemaRef ds:uri="7d528348-55f7-43dd-a4ad-77f978832c6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B260398-3B0A-4190-A9AE-DA23C8E64F31}">
  <ds:schemaRefs>
    <ds:schemaRef ds:uri="5a81e426-b3ec-45dc-a041-10effc5f773a"/>
    <ds:schemaRef ds:uri="7d528348-55f7-43dd-a4ad-77f978832c6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836EA049-3DA4-4DA2-BCF3-BDBB97E1DE5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14</Slides>
  <Notes>10</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1_Office Theme</vt:lpstr>
      <vt:lpstr>Kickstarter Pilot Project</vt:lpstr>
      <vt:lpstr>Readout Agenda</vt:lpstr>
      <vt:lpstr>Project Summary</vt:lpstr>
      <vt:lpstr>Executive Summary &amp; Objectives</vt:lpstr>
      <vt:lpstr>Deliverables</vt:lpstr>
      <vt:lpstr>Project Accomplishments</vt:lpstr>
      <vt:lpstr>Accomplishments Summary</vt:lpstr>
      <vt:lpstr>Threshold Tuning</vt:lpstr>
      <vt:lpstr>SHAP</vt:lpstr>
      <vt:lpstr>Recommendations / Next Steps</vt:lpstr>
      <vt:lpstr>Immediate Recommendations</vt:lpstr>
      <vt:lpstr>Recommendations for the backlog</vt:lpstr>
      <vt:lpstr>Business Use Cases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revision>174</cp:revision>
  <dcterms:created xsi:type="dcterms:W3CDTF">2016-11-02T20:14:12Z</dcterms:created>
  <dcterms:modified xsi:type="dcterms:W3CDTF">2022-04-28T14:09:16Z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0x0101003A0455EC4EAD5B49A27E0423A0546D41</vt:lpwstr>
  </property>
</Properties>
</file>

<file path=docProps/thumbnail.jpeg>
</file>